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notesSlides/notesSlide1.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3.xml" ContentType="application/vnd.openxmlformats-officedocument.drawingml.chart+xml"/>
  <Override PartName="/ppt/theme/themeOverride1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423" r:id="rId6"/>
    <p:sldMasterId id="2147484428" r:id="rId7"/>
    <p:sldMasterId id="2147484433" r:id="rId8"/>
    <p:sldMasterId id="2147484470" r:id="rId9"/>
    <p:sldMasterId id="2147484507" r:id="rId10"/>
    <p:sldMasterId id="2147484539" r:id="rId11"/>
    <p:sldMasterId id="2147484541" r:id="rId12"/>
    <p:sldMasterId id="2147484558" r:id="rId13"/>
  </p:sldMasterIdLst>
  <p:notesMasterIdLst>
    <p:notesMasterId r:id="rId21"/>
  </p:notesMasterIdLst>
  <p:handoutMasterIdLst>
    <p:handoutMasterId r:id="rId22"/>
  </p:handoutMasterIdLst>
  <p:sldIdLst>
    <p:sldId id="1949" r:id="rId14"/>
    <p:sldId id="1968" r:id="rId15"/>
    <p:sldId id="1958" r:id="rId16"/>
    <p:sldId id="1963" r:id="rId17"/>
    <p:sldId id="1957" r:id="rId18"/>
    <p:sldId id="1959" r:id="rId19"/>
    <p:sldId id="1966" r:id="rId20"/>
  </p:sldIdLst>
  <p:sldSz cx="7772400" cy="10515600"/>
  <p:notesSz cx="7010400" cy="9296400"/>
  <p:defaultTextStyle>
    <a:defPPr>
      <a:defRPr lang="en-US"/>
    </a:defPPr>
    <a:lvl1pPr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1pPr>
    <a:lvl2pPr marL="507526" indent="1769"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2pPr>
    <a:lvl3pPr marL="1016818" indent="1769"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3pPr>
    <a:lvl4pPr marL="1524343" indent="3538"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4pPr>
    <a:lvl5pPr marL="2033636" indent="3538"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5pPr>
    <a:lvl6pPr marL="2546466" algn="l" defTabSz="1018586" rtl="0" eaLnBrk="1" latinLnBrk="0" hangingPunct="1">
      <a:defRPr sz="1400" kern="1200">
        <a:solidFill>
          <a:schemeClr val="tx1"/>
        </a:solidFill>
        <a:latin typeface="Arial" pitchFamily="34" charset="0"/>
        <a:ea typeface="ＭＳ Ｐゴシック" pitchFamily="34" charset="-128"/>
        <a:cs typeface="+mn-cs"/>
      </a:defRPr>
    </a:lvl6pPr>
    <a:lvl7pPr marL="3055758" algn="l" defTabSz="1018586" rtl="0" eaLnBrk="1" latinLnBrk="0" hangingPunct="1">
      <a:defRPr sz="1400" kern="1200">
        <a:solidFill>
          <a:schemeClr val="tx1"/>
        </a:solidFill>
        <a:latin typeface="Arial" pitchFamily="34" charset="0"/>
        <a:ea typeface="ＭＳ Ｐゴシック" pitchFamily="34" charset="-128"/>
        <a:cs typeface="+mn-cs"/>
      </a:defRPr>
    </a:lvl7pPr>
    <a:lvl8pPr marL="3565052" algn="l" defTabSz="1018586" rtl="0" eaLnBrk="1" latinLnBrk="0" hangingPunct="1">
      <a:defRPr sz="1400" kern="1200">
        <a:solidFill>
          <a:schemeClr val="tx1"/>
        </a:solidFill>
        <a:latin typeface="Arial" pitchFamily="34" charset="0"/>
        <a:ea typeface="ＭＳ Ｐゴシック" pitchFamily="34" charset="-128"/>
        <a:cs typeface="+mn-cs"/>
      </a:defRPr>
    </a:lvl8pPr>
    <a:lvl9pPr marL="4074344" algn="l" defTabSz="1018586" rtl="0" eaLnBrk="1" latinLnBrk="0" hangingPunct="1">
      <a:defRPr sz="1400" kern="1200">
        <a:solidFill>
          <a:schemeClr val="tx1"/>
        </a:solidFill>
        <a:latin typeface="Arial" pitchFamily="34" charset="0"/>
        <a:ea typeface="ＭＳ Ｐゴシック" pitchFamily="34" charset="-128"/>
        <a:cs typeface="+mn-cs"/>
      </a:defRPr>
    </a:lvl9pPr>
  </p:defaultTextStyle>
  <p:extLst>
    <p:ext uri="{521415D9-36F7-43E2-AB2F-B90AF26B5E84}">
      <p14:sectionLst xmlns:p14="http://schemas.microsoft.com/office/powerpoint/2010/main">
        <p14:section name="Default Section" id="{376AB9BB-1F2B-44A1-9EE3-4E6AEB8F4623}">
          <p14:sldIdLst>
            <p14:sldId id="1949"/>
            <p14:sldId id="1968"/>
            <p14:sldId id="1958"/>
            <p14:sldId id="1963"/>
            <p14:sldId id="1957"/>
            <p14:sldId id="1959"/>
            <p14:sldId id="1966"/>
          </p14:sldIdLst>
        </p14:section>
      </p14:sectionLst>
    </p:ext>
    <p:ext uri="{EFAFB233-063F-42B5-8137-9DF3F51BA10A}">
      <p15:sldGuideLst xmlns:p15="http://schemas.microsoft.com/office/powerpoint/2012/main">
        <p15:guide id="1" orient="horz" pos="6325" userDrawn="1">
          <p15:clr>
            <a:srgbClr val="A4A3A4"/>
          </p15:clr>
        </p15:guide>
        <p15:guide id="2" orient="horz" pos="4605" userDrawn="1">
          <p15:clr>
            <a:srgbClr val="A4A3A4"/>
          </p15:clr>
        </p15:guide>
        <p15:guide id="3" orient="horz" pos="614" userDrawn="1">
          <p15:clr>
            <a:srgbClr val="A4A3A4"/>
          </p15:clr>
        </p15:guide>
        <p15:guide id="4" orient="horz" pos="5726" userDrawn="1">
          <p15:clr>
            <a:srgbClr val="A4A3A4"/>
          </p15:clr>
        </p15:guide>
        <p15:guide id="5" orient="horz" pos="975" userDrawn="1">
          <p15:clr>
            <a:srgbClr val="A4A3A4"/>
          </p15:clr>
        </p15:guide>
        <p15:guide id="6" orient="horz" pos="2920" userDrawn="1">
          <p15:clr>
            <a:srgbClr val="A4A3A4"/>
          </p15:clr>
        </p15:guide>
        <p15:guide id="7" orient="horz" pos="798" userDrawn="1">
          <p15:clr>
            <a:srgbClr val="A4A3A4"/>
          </p15:clr>
        </p15:guide>
        <p15:guide id="8" pos="2450" userDrawn="1">
          <p15:clr>
            <a:srgbClr val="A4A3A4"/>
          </p15:clr>
        </p15:guide>
        <p15:guide id="9" pos="296" userDrawn="1">
          <p15:clr>
            <a:srgbClr val="A4A3A4"/>
          </p15:clr>
        </p15:guide>
        <p15:guide id="10" pos="4408" userDrawn="1">
          <p15:clr>
            <a:srgbClr val="A4A3A4"/>
          </p15:clr>
        </p15:guide>
        <p15:guide id="11" pos="522" userDrawn="1">
          <p15:clr>
            <a:srgbClr val="A4A3A4"/>
          </p15:clr>
        </p15:guide>
        <p15:guide id="12" pos="4602" userDrawn="1">
          <p15:clr>
            <a:srgbClr val="A4A3A4"/>
          </p15:clr>
        </p15:guide>
      </p15:sldGuideLst>
    </p:ext>
    <p:ext uri="{2D200454-40CA-4A62-9FC3-DE9A4176ACB9}">
      <p15:notesGuideLst xmlns:p15="http://schemas.microsoft.com/office/powerpoint/2012/main">
        <p15:guide id="1" orient="horz" pos="2930">
          <p15:clr>
            <a:srgbClr val="A4A3A4"/>
          </p15:clr>
        </p15:guide>
        <p15:guide id="2" pos="221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Harshit" initials="AH" lastIdx="1" clrIdx="0">
    <p:extLst>
      <p:ext uri="{19B8F6BF-5375-455C-9EA6-DF929625EA0E}">
        <p15:presenceInfo xmlns:p15="http://schemas.microsoft.com/office/powerpoint/2012/main" userId="S::harshit_arora@optum.com::c266294c-dd81-4412-98e2-a6c4189658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4B4B4B"/>
    <a:srgbClr val="666666"/>
    <a:srgbClr val="D45D00"/>
    <a:srgbClr val="000000"/>
    <a:srgbClr val="004970"/>
    <a:srgbClr val="F9D5BD"/>
    <a:srgbClr val="F8CBAD"/>
    <a:srgbClr val="4472C4"/>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5374" autoAdjust="0"/>
  </p:normalViewPr>
  <p:slideViewPr>
    <p:cSldViewPr snapToGrid="0">
      <p:cViewPr>
        <p:scale>
          <a:sx n="100" d="100"/>
          <a:sy n="100" d="100"/>
        </p:scale>
        <p:origin x="1686" y="72"/>
      </p:cViewPr>
      <p:guideLst>
        <p:guide orient="horz" pos="6325"/>
        <p:guide orient="horz" pos="4605"/>
        <p:guide orient="horz" pos="614"/>
        <p:guide orient="horz" pos="5726"/>
        <p:guide orient="horz" pos="975"/>
        <p:guide orient="horz" pos="2920"/>
        <p:guide orient="horz" pos="798"/>
        <p:guide pos="2450"/>
        <p:guide pos="296"/>
        <p:guide pos="4408"/>
        <p:guide pos="522"/>
        <p:guide pos="4602"/>
      </p:guideLst>
    </p:cSldViewPr>
  </p:slideViewPr>
  <p:outlineViewPr>
    <p:cViewPr>
      <p:scale>
        <a:sx n="33" d="100"/>
        <a:sy n="33" d="100"/>
      </p:scale>
      <p:origin x="246" y="8580"/>
    </p:cViewPr>
  </p:outlineViewPr>
  <p:notesTextViewPr>
    <p:cViewPr>
      <p:scale>
        <a:sx n="100" d="100"/>
        <a:sy n="100" d="100"/>
      </p:scale>
      <p:origin x="0" y="0"/>
    </p:cViewPr>
  </p:notesTextViewPr>
  <p:sorterViewPr>
    <p:cViewPr>
      <p:scale>
        <a:sx n="120" d="100"/>
        <a:sy n="120" d="100"/>
      </p:scale>
      <p:origin x="0" y="12132"/>
    </p:cViewPr>
  </p:sorterViewPr>
  <p:notesViewPr>
    <p:cSldViewPr snapToGrid="0">
      <p:cViewPr>
        <p:scale>
          <a:sx n="75" d="100"/>
          <a:sy n="75" d="100"/>
        </p:scale>
        <p:origin x="-2100" y="-228"/>
      </p:cViewPr>
      <p:guideLst>
        <p:guide orient="horz" pos="2930"/>
        <p:guide pos="221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commentAuthors" Target="commentAuthors.xml"/><Relationship Id="rId10" Type="http://schemas.openxmlformats.org/officeDocument/2006/relationships/slideMaster" Target="slideMasters/slideMaster5.xml"/><Relationship Id="rId19" Type="http://schemas.openxmlformats.org/officeDocument/2006/relationships/slide" Target="slides/slide6.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1.bin"/></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8.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0.xlsx"/></Relationships>
</file>

<file path=ppt/charts/_rels/chart1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14.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6.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7.xlsx"/></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nsing117\Documents\data%20dictionary\vis\standar\new%20ablative%20cases.xlsx"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'[new ablative cases.xlsx]Sheet3'!$C$28</c:f>
              <c:strCache>
                <c:ptCount val="1"/>
                <c:pt idx="0">
                  <c:v>mom control (copy)</c:v>
                </c:pt>
              </c:strCache>
            </c:strRef>
          </c:tx>
          <c:spPr>
            <a:solidFill>
              <a:schemeClr val="accent1"/>
            </a:solidFill>
            <a:ln>
              <a:noFill/>
            </a:ln>
            <a:effectLst/>
          </c:spPr>
          <c:invertIfNegative val="0"/>
          <c:dPt>
            <c:idx val="0"/>
            <c:invertIfNegative val="0"/>
            <c:bubble3D val="0"/>
            <c:spPr>
              <a:solidFill>
                <a:srgbClr val="FFFFFF">
                  <a:lumMod val="50000"/>
                </a:srgbClr>
              </a:solidFill>
              <a:ln>
                <a:noFill/>
              </a:ln>
              <a:effectLst/>
            </c:spPr>
            <c:extLst>
              <c:ext xmlns:c16="http://schemas.microsoft.com/office/drawing/2014/chart" uri="{C3380CC4-5D6E-409C-BE32-E72D297353CC}">
                <c16:uniqueId val="{00000008-EF0B-46B5-A005-BB982498EDF8}"/>
              </c:ext>
            </c:extLst>
          </c:dPt>
          <c:dPt>
            <c:idx val="1"/>
            <c:invertIfNegative val="0"/>
            <c:bubble3D val="0"/>
            <c:spPr>
              <a:solidFill>
                <a:srgbClr val="FFFFFF">
                  <a:lumMod val="50000"/>
                </a:srgbClr>
              </a:solidFill>
              <a:ln>
                <a:noFill/>
              </a:ln>
              <a:effectLst/>
            </c:spPr>
            <c:extLst>
              <c:ext xmlns:c16="http://schemas.microsoft.com/office/drawing/2014/chart" uri="{C3380CC4-5D6E-409C-BE32-E72D297353CC}">
                <c16:uniqueId val="{00000009-EF0B-46B5-A005-BB982498EDF8}"/>
              </c:ext>
            </c:extLst>
          </c:dPt>
          <c:dPt>
            <c:idx val="2"/>
            <c:invertIfNegative val="0"/>
            <c:bubble3D val="0"/>
            <c:spPr>
              <a:solidFill>
                <a:srgbClr val="FFFFFF">
                  <a:lumMod val="50000"/>
                </a:srgbClr>
              </a:solidFill>
              <a:ln>
                <a:noFill/>
              </a:ln>
              <a:effectLst/>
            </c:spPr>
            <c:extLst>
              <c:ext xmlns:c16="http://schemas.microsoft.com/office/drawing/2014/chart" uri="{C3380CC4-5D6E-409C-BE32-E72D297353CC}">
                <c16:uniqueId val="{0000000A-EF0B-46B5-A005-BB982498EDF8}"/>
              </c:ext>
            </c:extLst>
          </c:dPt>
          <c:dPt>
            <c:idx val="3"/>
            <c:invertIfNegative val="0"/>
            <c:bubble3D val="0"/>
            <c:spPr>
              <a:solidFill>
                <a:srgbClr val="FFFFFF">
                  <a:lumMod val="50000"/>
                </a:srgbClr>
              </a:solidFill>
              <a:ln>
                <a:noFill/>
              </a:ln>
              <a:effectLst/>
            </c:spPr>
            <c:extLst>
              <c:ext xmlns:c16="http://schemas.microsoft.com/office/drawing/2014/chart" uri="{C3380CC4-5D6E-409C-BE32-E72D297353CC}">
                <c16:uniqueId val="{0000000B-EF0B-46B5-A005-BB982498EDF8}"/>
              </c:ext>
            </c:extLst>
          </c:dPt>
          <c:dPt>
            <c:idx val="4"/>
            <c:invertIfNegative val="0"/>
            <c:bubble3D val="0"/>
            <c:spPr>
              <a:solidFill>
                <a:srgbClr val="FFFFFF">
                  <a:lumMod val="50000"/>
                </a:srgbClr>
              </a:solidFill>
              <a:ln>
                <a:noFill/>
              </a:ln>
              <a:effectLst/>
            </c:spPr>
            <c:extLst>
              <c:ext xmlns:c16="http://schemas.microsoft.com/office/drawing/2014/chart" uri="{C3380CC4-5D6E-409C-BE32-E72D297353CC}">
                <c16:uniqueId val="{0000000C-EF0B-46B5-A005-BB982498EDF8}"/>
              </c:ext>
            </c:extLst>
          </c:dPt>
          <c:dPt>
            <c:idx val="5"/>
            <c:invertIfNegative val="0"/>
            <c:bubble3D val="0"/>
            <c:spPr>
              <a:solidFill>
                <a:srgbClr val="FFFFFF">
                  <a:lumMod val="50000"/>
                </a:srgbClr>
              </a:solidFill>
              <a:ln>
                <a:noFill/>
              </a:ln>
              <a:effectLst/>
            </c:spPr>
            <c:extLst>
              <c:ext xmlns:c16="http://schemas.microsoft.com/office/drawing/2014/chart" uri="{C3380CC4-5D6E-409C-BE32-E72D297353CC}">
                <c16:uniqueId val="{0000000D-EF0B-46B5-A005-BB982498EDF8}"/>
              </c:ext>
            </c:extLst>
          </c:dPt>
          <c:dPt>
            <c:idx val="6"/>
            <c:invertIfNegative val="0"/>
            <c:bubble3D val="0"/>
            <c:spPr>
              <a:solidFill>
                <a:srgbClr val="FFFFFF">
                  <a:lumMod val="75000"/>
                </a:srgbClr>
              </a:solidFill>
              <a:ln>
                <a:noFill/>
              </a:ln>
              <a:effectLst/>
            </c:spPr>
            <c:extLst>
              <c:ext xmlns:c16="http://schemas.microsoft.com/office/drawing/2014/chart" uri="{C3380CC4-5D6E-409C-BE32-E72D297353CC}">
                <c16:uniqueId val="{00000000-EF0B-46B5-A005-BB982498EDF8}"/>
              </c:ext>
            </c:extLst>
          </c:dPt>
          <c:dPt>
            <c:idx val="7"/>
            <c:invertIfNegative val="0"/>
            <c:bubble3D val="0"/>
            <c:spPr>
              <a:solidFill>
                <a:srgbClr val="FFFFFF">
                  <a:lumMod val="75000"/>
                </a:srgbClr>
              </a:solidFill>
              <a:ln>
                <a:noFill/>
              </a:ln>
              <a:effectLst/>
            </c:spPr>
            <c:extLst>
              <c:ext xmlns:c16="http://schemas.microsoft.com/office/drawing/2014/chart" uri="{C3380CC4-5D6E-409C-BE32-E72D297353CC}">
                <c16:uniqueId val="{00000001-EF0B-46B5-A005-BB982498EDF8}"/>
              </c:ext>
            </c:extLst>
          </c:dPt>
          <c:dPt>
            <c:idx val="8"/>
            <c:invertIfNegative val="0"/>
            <c:bubble3D val="0"/>
            <c:spPr>
              <a:solidFill>
                <a:srgbClr val="FFFFFF">
                  <a:lumMod val="75000"/>
                </a:srgbClr>
              </a:solidFill>
              <a:ln>
                <a:noFill/>
              </a:ln>
              <a:effectLst/>
            </c:spPr>
            <c:extLst>
              <c:ext xmlns:c16="http://schemas.microsoft.com/office/drawing/2014/chart" uri="{C3380CC4-5D6E-409C-BE32-E72D297353CC}">
                <c16:uniqueId val="{00000002-EF0B-46B5-A005-BB982498EDF8}"/>
              </c:ext>
            </c:extLst>
          </c:dPt>
          <c:dPt>
            <c:idx val="9"/>
            <c:invertIfNegative val="0"/>
            <c:bubble3D val="0"/>
            <c:spPr>
              <a:solidFill>
                <a:srgbClr val="FFFFFF">
                  <a:lumMod val="75000"/>
                </a:srgbClr>
              </a:solidFill>
              <a:ln>
                <a:noFill/>
              </a:ln>
              <a:effectLst/>
            </c:spPr>
            <c:extLst>
              <c:ext xmlns:c16="http://schemas.microsoft.com/office/drawing/2014/chart" uri="{C3380CC4-5D6E-409C-BE32-E72D297353CC}">
                <c16:uniqueId val="{00000003-EF0B-46B5-A005-BB982498EDF8}"/>
              </c:ext>
            </c:extLst>
          </c:dPt>
          <c:dPt>
            <c:idx val="10"/>
            <c:invertIfNegative val="0"/>
            <c:bubble3D val="0"/>
            <c:spPr>
              <a:solidFill>
                <a:srgbClr val="FFFFFF">
                  <a:lumMod val="75000"/>
                </a:srgbClr>
              </a:solidFill>
              <a:ln>
                <a:noFill/>
              </a:ln>
              <a:effectLst/>
            </c:spPr>
            <c:extLst>
              <c:ext xmlns:c16="http://schemas.microsoft.com/office/drawing/2014/chart" uri="{C3380CC4-5D6E-409C-BE32-E72D297353CC}">
                <c16:uniqueId val="{00000004-EF0B-46B5-A005-BB982498EDF8}"/>
              </c:ext>
            </c:extLst>
          </c:dPt>
          <c:dPt>
            <c:idx val="11"/>
            <c:invertIfNegative val="0"/>
            <c:bubble3D val="0"/>
            <c:spPr>
              <a:solidFill>
                <a:srgbClr val="FFFFFF">
                  <a:lumMod val="75000"/>
                </a:srgbClr>
              </a:solidFill>
              <a:ln>
                <a:noFill/>
              </a:ln>
              <a:effectLst/>
            </c:spPr>
            <c:extLst>
              <c:ext xmlns:c16="http://schemas.microsoft.com/office/drawing/2014/chart" uri="{C3380CC4-5D6E-409C-BE32-E72D297353CC}">
                <c16:uniqueId val="{00000005-EF0B-46B5-A005-BB982498EDF8}"/>
              </c:ext>
            </c:extLst>
          </c:dPt>
          <c:dPt>
            <c:idx val="12"/>
            <c:invertIfNegative val="0"/>
            <c:bubble3D val="0"/>
            <c:spPr>
              <a:solidFill>
                <a:srgbClr val="FFFFFF">
                  <a:lumMod val="75000"/>
                </a:srgbClr>
              </a:solidFill>
              <a:ln>
                <a:noFill/>
              </a:ln>
              <a:effectLst/>
            </c:spPr>
            <c:extLst>
              <c:ext xmlns:c16="http://schemas.microsoft.com/office/drawing/2014/chart" uri="{C3380CC4-5D6E-409C-BE32-E72D297353CC}">
                <c16:uniqueId val="{00000006-EF0B-46B5-A005-BB982498EDF8}"/>
              </c:ext>
            </c:extLst>
          </c:dPt>
          <c:dPt>
            <c:idx val="13"/>
            <c:invertIfNegative val="0"/>
            <c:bubble3D val="0"/>
            <c:spPr>
              <a:solidFill>
                <a:srgbClr val="FFFFFF">
                  <a:lumMod val="75000"/>
                </a:srgbClr>
              </a:solidFill>
              <a:ln>
                <a:noFill/>
              </a:ln>
              <a:effectLst/>
            </c:spPr>
            <c:extLst>
              <c:ext xmlns:c16="http://schemas.microsoft.com/office/drawing/2014/chart" uri="{C3380CC4-5D6E-409C-BE32-E72D297353CC}">
                <c16:uniqueId val="{00000007-EF0B-46B5-A005-BB982498EDF8}"/>
              </c:ext>
            </c:extLst>
          </c:dPt>
          <c:dLbls>
            <c:dLbl>
              <c:idx val="7"/>
              <c:layout>
                <c:manualLayout>
                  <c:x val="-3.6279007851977079E-3"/>
                  <c:y val="6.320077592637657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F0B-46B5-A005-BB982498EDF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'[new ablative cases.xlsx]Sheet3'!$A$29:$B$42</c:f>
              <c:strCache>
                <c:ptCount val="14"/>
                <c:pt idx="0">
                  <c:v>Knee Arthroplasty</c:v>
                </c:pt>
                <c:pt idx="1">
                  <c:v>Spondylolisthesis</c:v>
                </c:pt>
                <c:pt idx="2">
                  <c:v>Hip Arthroplasty</c:v>
                </c:pt>
                <c:pt idx="3">
                  <c:v>Spinal Canal</c:v>
                </c:pt>
                <c:pt idx="4">
                  <c:v>TADR</c:v>
                </c:pt>
                <c:pt idx="5">
                  <c:v>Vertebroplasty</c:v>
                </c:pt>
                <c:pt idx="6">
                  <c:v>Blepharoptosis</c:v>
                </c:pt>
                <c:pt idx="7">
                  <c:v>Ablative Venous</c:v>
                </c:pt>
                <c:pt idx="8">
                  <c:v>Blepharoplasty</c:v>
                </c:pt>
                <c:pt idx="9">
                  <c:v>Breast Reduction</c:v>
                </c:pt>
                <c:pt idx="10">
                  <c:v>Orthognathic</c:v>
                </c:pt>
                <c:pt idx="11">
                  <c:v>Panniculectomy</c:v>
                </c:pt>
                <c:pt idx="12">
                  <c:v>Rhinoplasty</c:v>
                </c:pt>
                <c:pt idx="13">
                  <c:v>Sinusitis</c:v>
                </c:pt>
              </c:strCache>
            </c:strRef>
          </c:cat>
          <c:val>
            <c:numRef>
              <c:f>'[new ablative cases.xlsx]Sheet3'!$C$29:$C$42</c:f>
              <c:numCache>
                <c:formatCode>0%</c:formatCode>
                <c:ptCount val="14"/>
                <c:pt idx="0">
                  <c:v>0.28000000000000003</c:v>
                </c:pt>
                <c:pt idx="1">
                  <c:v>0.19</c:v>
                </c:pt>
                <c:pt idx="2">
                  <c:v>0.19</c:v>
                </c:pt>
                <c:pt idx="3">
                  <c:v>0.05</c:v>
                </c:pt>
                <c:pt idx="4">
                  <c:v>0.05</c:v>
                </c:pt>
                <c:pt idx="5">
                  <c:v>0.05</c:v>
                </c:pt>
                <c:pt idx="6">
                  <c:v>0.95</c:v>
                </c:pt>
                <c:pt idx="7">
                  <c:v>0.94</c:v>
                </c:pt>
                <c:pt idx="8">
                  <c:v>0.86</c:v>
                </c:pt>
                <c:pt idx="9">
                  <c:v>0.65</c:v>
                </c:pt>
                <c:pt idx="10">
                  <c:v>0.46</c:v>
                </c:pt>
                <c:pt idx="11">
                  <c:v>0.46</c:v>
                </c:pt>
                <c:pt idx="12">
                  <c:v>0.44</c:v>
                </c:pt>
                <c:pt idx="13">
                  <c:v>0.24</c:v>
                </c:pt>
              </c:numCache>
            </c:numRef>
          </c:val>
          <c:extLst>
            <c:ext xmlns:c16="http://schemas.microsoft.com/office/drawing/2014/chart" uri="{C3380CC4-5D6E-409C-BE32-E72D297353CC}">
              <c16:uniqueId val="{00000000-DFEA-4615-9DE7-9328D23413A5}"/>
            </c:ext>
          </c:extLst>
        </c:ser>
        <c:dLbls>
          <c:dLblPos val="outEnd"/>
          <c:showLegendKey val="0"/>
          <c:showVal val="1"/>
          <c:showCatName val="0"/>
          <c:showSerName val="0"/>
          <c:showPercent val="0"/>
          <c:showBubbleSize val="0"/>
        </c:dLbls>
        <c:gapWidth val="75"/>
        <c:axId val="804372736"/>
        <c:axId val="804375360"/>
      </c:barChart>
      <c:lineChart>
        <c:grouping val="standard"/>
        <c:varyColors val="0"/>
        <c:ser>
          <c:idx val="1"/>
          <c:order val="1"/>
          <c:tx>
            <c:strRef>
              <c:f>'[new ablative cases.xlsx]Sheet3'!$D$28</c:f>
              <c:strCache>
                <c:ptCount val="1"/>
                <c:pt idx="0">
                  <c:v>mom control</c:v>
                </c:pt>
              </c:strCache>
            </c:strRef>
          </c:tx>
          <c:spPr>
            <a:ln w="28575" cap="rnd">
              <a:solidFill>
                <a:schemeClr val="accent2"/>
              </a:solidFill>
              <a:round/>
            </a:ln>
            <a:effectLst/>
          </c:spPr>
          <c:marker>
            <c:symbol val="circle"/>
            <c:size val="6"/>
            <c:spPr>
              <a:solidFill>
                <a:schemeClr val="accent2"/>
              </a:solidFill>
              <a:ln w="9525">
                <a:solidFill>
                  <a:schemeClr val="accent2"/>
                </a:solidFill>
              </a:ln>
              <a:effectLst/>
            </c:spPr>
          </c:marker>
          <c:dPt>
            <c:idx val="6"/>
            <c:marker>
              <c:symbol val="circle"/>
              <c:size val="6"/>
              <c:spPr>
                <a:solidFill>
                  <a:srgbClr val="4472C4"/>
                </a:solidFill>
                <a:ln w="9525">
                  <a:solidFill>
                    <a:srgbClr val="4472C4"/>
                  </a:solidFill>
                </a:ln>
                <a:effectLst/>
              </c:spPr>
            </c:marker>
            <c:bubble3D val="0"/>
            <c:spPr>
              <a:ln w="28575" cap="rnd">
                <a:solidFill>
                  <a:srgbClr val="4472C4"/>
                </a:solidFill>
                <a:round/>
              </a:ln>
              <a:effectLst/>
            </c:spPr>
            <c:extLst>
              <c:ext xmlns:c16="http://schemas.microsoft.com/office/drawing/2014/chart" uri="{C3380CC4-5D6E-409C-BE32-E72D297353CC}">
                <c16:uniqueId val="{0000000E-EF0B-46B5-A005-BB982498EDF8}"/>
              </c:ext>
            </c:extLst>
          </c:dPt>
          <c:dPt>
            <c:idx val="7"/>
            <c:marker>
              <c:symbol val="circle"/>
              <c:size val="6"/>
              <c:spPr>
                <a:solidFill>
                  <a:srgbClr val="005293"/>
                </a:solidFill>
                <a:ln w="9525">
                  <a:solidFill>
                    <a:srgbClr val="4472C4"/>
                  </a:solidFill>
                </a:ln>
                <a:effectLst/>
              </c:spPr>
            </c:marker>
            <c:bubble3D val="0"/>
            <c:spPr>
              <a:ln w="28575" cap="rnd">
                <a:solidFill>
                  <a:srgbClr val="4472C4"/>
                </a:solidFill>
                <a:round/>
              </a:ln>
              <a:effectLst/>
            </c:spPr>
            <c:extLst>
              <c:ext xmlns:c16="http://schemas.microsoft.com/office/drawing/2014/chart" uri="{C3380CC4-5D6E-409C-BE32-E72D297353CC}">
                <c16:uniqueId val="{0000000F-EF0B-46B5-A005-BB982498EDF8}"/>
              </c:ext>
            </c:extLst>
          </c:dPt>
          <c:dPt>
            <c:idx val="8"/>
            <c:marker>
              <c:symbol val="circle"/>
              <c:size val="6"/>
              <c:spPr>
                <a:solidFill>
                  <a:srgbClr val="005293"/>
                </a:solidFill>
                <a:ln w="9525">
                  <a:solidFill>
                    <a:srgbClr val="4472C4"/>
                  </a:solidFill>
                </a:ln>
                <a:effectLst/>
              </c:spPr>
            </c:marker>
            <c:bubble3D val="0"/>
            <c:spPr>
              <a:ln w="28575" cap="rnd">
                <a:solidFill>
                  <a:srgbClr val="4472C4"/>
                </a:solidFill>
                <a:round/>
              </a:ln>
              <a:effectLst/>
            </c:spPr>
            <c:extLst>
              <c:ext xmlns:c16="http://schemas.microsoft.com/office/drawing/2014/chart" uri="{C3380CC4-5D6E-409C-BE32-E72D297353CC}">
                <c16:uniqueId val="{00000010-EF0B-46B5-A005-BB982498EDF8}"/>
              </c:ext>
            </c:extLst>
          </c:dPt>
          <c:dPt>
            <c:idx val="9"/>
            <c:marker>
              <c:symbol val="circle"/>
              <c:size val="6"/>
              <c:spPr>
                <a:solidFill>
                  <a:srgbClr val="005293"/>
                </a:solidFill>
                <a:ln w="9525">
                  <a:solidFill>
                    <a:srgbClr val="4472C4"/>
                  </a:solidFill>
                </a:ln>
                <a:effectLst/>
              </c:spPr>
            </c:marker>
            <c:bubble3D val="0"/>
            <c:spPr>
              <a:ln w="28575" cap="rnd">
                <a:solidFill>
                  <a:srgbClr val="4472C4"/>
                </a:solidFill>
                <a:round/>
              </a:ln>
              <a:effectLst/>
            </c:spPr>
            <c:extLst>
              <c:ext xmlns:c16="http://schemas.microsoft.com/office/drawing/2014/chart" uri="{C3380CC4-5D6E-409C-BE32-E72D297353CC}">
                <c16:uniqueId val="{00000011-EF0B-46B5-A005-BB982498EDF8}"/>
              </c:ext>
            </c:extLst>
          </c:dPt>
          <c:dPt>
            <c:idx val="10"/>
            <c:marker>
              <c:symbol val="circle"/>
              <c:size val="6"/>
              <c:spPr>
                <a:solidFill>
                  <a:srgbClr val="005293"/>
                </a:solidFill>
                <a:ln w="9525">
                  <a:solidFill>
                    <a:srgbClr val="4472C4"/>
                  </a:solidFill>
                </a:ln>
                <a:effectLst/>
              </c:spPr>
            </c:marker>
            <c:bubble3D val="0"/>
            <c:spPr>
              <a:ln w="28575" cap="rnd">
                <a:solidFill>
                  <a:srgbClr val="4472C4"/>
                </a:solidFill>
                <a:round/>
              </a:ln>
              <a:effectLst/>
            </c:spPr>
            <c:extLst>
              <c:ext xmlns:c16="http://schemas.microsoft.com/office/drawing/2014/chart" uri="{C3380CC4-5D6E-409C-BE32-E72D297353CC}">
                <c16:uniqueId val="{00000012-EF0B-46B5-A005-BB982498EDF8}"/>
              </c:ext>
            </c:extLst>
          </c:dPt>
          <c:dPt>
            <c:idx val="11"/>
            <c:marker>
              <c:symbol val="circle"/>
              <c:size val="6"/>
              <c:spPr>
                <a:solidFill>
                  <a:srgbClr val="005293"/>
                </a:solidFill>
                <a:ln w="9525">
                  <a:solidFill>
                    <a:srgbClr val="4472C4"/>
                  </a:solidFill>
                </a:ln>
                <a:effectLst/>
              </c:spPr>
            </c:marker>
            <c:bubble3D val="0"/>
            <c:spPr>
              <a:ln w="28575" cap="rnd">
                <a:solidFill>
                  <a:srgbClr val="4472C4"/>
                </a:solidFill>
                <a:round/>
              </a:ln>
              <a:effectLst/>
            </c:spPr>
            <c:extLst>
              <c:ext xmlns:c16="http://schemas.microsoft.com/office/drawing/2014/chart" uri="{C3380CC4-5D6E-409C-BE32-E72D297353CC}">
                <c16:uniqueId val="{00000013-EF0B-46B5-A005-BB982498EDF8}"/>
              </c:ext>
            </c:extLst>
          </c:dPt>
          <c:dPt>
            <c:idx val="12"/>
            <c:marker>
              <c:symbol val="circle"/>
              <c:size val="6"/>
              <c:spPr>
                <a:solidFill>
                  <a:srgbClr val="005293"/>
                </a:solidFill>
                <a:ln w="9525">
                  <a:solidFill>
                    <a:srgbClr val="4472C4"/>
                  </a:solidFill>
                </a:ln>
                <a:effectLst/>
              </c:spPr>
            </c:marker>
            <c:bubble3D val="0"/>
            <c:spPr>
              <a:ln w="28575" cap="rnd">
                <a:solidFill>
                  <a:srgbClr val="4472C4"/>
                </a:solidFill>
                <a:round/>
              </a:ln>
              <a:effectLst/>
            </c:spPr>
            <c:extLst>
              <c:ext xmlns:c16="http://schemas.microsoft.com/office/drawing/2014/chart" uri="{C3380CC4-5D6E-409C-BE32-E72D297353CC}">
                <c16:uniqueId val="{00000014-EF0B-46B5-A005-BB982498EDF8}"/>
              </c:ext>
            </c:extLst>
          </c:dPt>
          <c:dPt>
            <c:idx val="13"/>
            <c:marker>
              <c:symbol val="circle"/>
              <c:size val="6"/>
              <c:spPr>
                <a:solidFill>
                  <a:srgbClr val="005293"/>
                </a:solidFill>
                <a:ln w="9525">
                  <a:solidFill>
                    <a:srgbClr val="4472C4"/>
                  </a:solidFill>
                </a:ln>
                <a:effectLst/>
              </c:spPr>
            </c:marker>
            <c:bubble3D val="0"/>
            <c:spPr>
              <a:ln w="28575" cap="rnd">
                <a:solidFill>
                  <a:srgbClr val="4472C4"/>
                </a:solidFill>
                <a:round/>
              </a:ln>
              <a:effectLst/>
            </c:spPr>
            <c:extLst>
              <c:ext xmlns:c16="http://schemas.microsoft.com/office/drawing/2014/chart" uri="{C3380CC4-5D6E-409C-BE32-E72D297353CC}">
                <c16:uniqueId val="{00000015-EF0B-46B5-A005-BB982498EDF8}"/>
              </c:ext>
            </c:extLst>
          </c:dPt>
          <c:dLbls>
            <c:dLbl>
              <c:idx val="3"/>
              <c:layout>
                <c:manualLayout>
                  <c:x val="-2.8732974218765878E-2"/>
                  <c:y val="-0.1516345860523352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EF0B-46B5-A005-BB982498EDF8}"/>
                </c:ext>
              </c:extLst>
            </c:dLbl>
            <c:dLbl>
              <c:idx val="4"/>
              <c:layout>
                <c:manualLayout>
                  <c:x val="-2.4597167323640458E-2"/>
                  <c:y val="-0.1516345860523352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EF0B-46B5-A005-BB982498EDF8}"/>
                </c:ext>
              </c:extLst>
            </c:dLbl>
            <c:dLbl>
              <c:idx val="5"/>
              <c:layout>
                <c:manualLayout>
                  <c:x val="-2.0461360428515138E-2"/>
                  <c:y val="-0.1516345860523352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EF0B-46B5-A005-BB982498EDF8}"/>
                </c:ext>
              </c:extLst>
            </c:dLbl>
            <c:dLbl>
              <c:idx val="6"/>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4472C4"/>
                      </a:solidFill>
                      <a:latin typeface="+mn-lt"/>
                      <a:ea typeface="+mn-ea"/>
                      <a:cs typeface="+mn-cs"/>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E-EF0B-46B5-A005-BB982498EDF8}"/>
                </c:ext>
              </c:extLst>
            </c:dLbl>
            <c:dLbl>
              <c:idx val="7"/>
              <c:layout>
                <c:manualLayout>
                  <c:x val="-3.8532876922466049E-2"/>
                  <c:y val="0.126104788039303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4472C4"/>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EF0B-46B5-A005-BB982498EDF8}"/>
                </c:ext>
              </c:extLst>
            </c:dLbl>
            <c:dLbl>
              <c:idx val="8"/>
              <c:layout>
                <c:manualLayout>
                  <c:x val="-2.6919023826166993E-2"/>
                  <c:y val="-0.15175908690317316"/>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rgbClr val="4472C4"/>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3.5698543726345441E-2"/>
                      <c:h val="5.8298328744464271E-2"/>
                    </c:manualLayout>
                  </c15:layout>
                </c:ext>
                <c:ext xmlns:c16="http://schemas.microsoft.com/office/drawing/2014/chart" uri="{C3380CC4-5D6E-409C-BE32-E72D297353CC}">
                  <c16:uniqueId val="{00000010-EF0B-46B5-A005-BB982498EDF8}"/>
                </c:ext>
              </c:extLst>
            </c:dLbl>
            <c:dLbl>
              <c:idx val="9"/>
              <c:layout>
                <c:manualLayout>
                  <c:x val="-3.6718926529867191E-2"/>
                  <c:y val="0.14016930007525777"/>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4472C4"/>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EF0B-46B5-A005-BB982498EDF8}"/>
                </c:ext>
              </c:extLst>
            </c:dLbl>
            <c:dLbl>
              <c:idx val="1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4472C4"/>
                      </a:solidFill>
                      <a:latin typeface="+mn-lt"/>
                      <a:ea typeface="+mn-ea"/>
                      <a:cs typeface="+mn-cs"/>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2-EF0B-46B5-A005-BB982498EDF8}"/>
                </c:ext>
              </c:extLst>
            </c:dLbl>
            <c:dLbl>
              <c:idx val="1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4472C4"/>
                      </a:solidFill>
                      <a:latin typeface="+mn-lt"/>
                      <a:ea typeface="+mn-ea"/>
                      <a:cs typeface="+mn-cs"/>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13-EF0B-46B5-A005-BB982498EDF8}"/>
                </c:ext>
              </c:extLst>
            </c:dLbl>
            <c:dLbl>
              <c:idx val="12"/>
              <c:layout>
                <c:manualLayout>
                  <c:x val="-2.8732974218765844E-2"/>
                  <c:y val="8.8709910991724455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4472C4"/>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EF0B-46B5-A005-BB982498EDF8}"/>
                </c:ext>
              </c:extLst>
            </c:dLbl>
            <c:dLbl>
              <c:idx val="13"/>
              <c:layout>
                <c:manualLayout>
                  <c:x val="-2.8732974218765844E-2"/>
                  <c:y val="7.2638678626382694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4472C4"/>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EF0B-46B5-A005-BB982498EDF8}"/>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D45D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'[new ablative cases.xlsx]Sheet3'!$A$29:$B$42</c:f>
              <c:strCache>
                <c:ptCount val="14"/>
                <c:pt idx="0">
                  <c:v>Knee Arthroplasty</c:v>
                </c:pt>
                <c:pt idx="1">
                  <c:v>Spondylolisthesis</c:v>
                </c:pt>
                <c:pt idx="2">
                  <c:v>Hip Arthroplasty</c:v>
                </c:pt>
                <c:pt idx="3">
                  <c:v>Spinal Canal</c:v>
                </c:pt>
                <c:pt idx="4">
                  <c:v>TADR</c:v>
                </c:pt>
                <c:pt idx="5">
                  <c:v>Vertebroplasty</c:v>
                </c:pt>
                <c:pt idx="6">
                  <c:v>Blepharoptosis</c:v>
                </c:pt>
                <c:pt idx="7">
                  <c:v>Ablative Venous</c:v>
                </c:pt>
                <c:pt idx="8">
                  <c:v>Blepharoplasty</c:v>
                </c:pt>
                <c:pt idx="9">
                  <c:v>Breast Reduction</c:v>
                </c:pt>
                <c:pt idx="10">
                  <c:v>Orthognathic</c:v>
                </c:pt>
                <c:pt idx="11">
                  <c:v>Panniculectomy</c:v>
                </c:pt>
                <c:pt idx="12">
                  <c:v>Rhinoplasty</c:v>
                </c:pt>
                <c:pt idx="13">
                  <c:v>Sinusitis</c:v>
                </c:pt>
              </c:strCache>
            </c:strRef>
          </c:cat>
          <c:val>
            <c:numRef>
              <c:f>'[new ablative cases.xlsx]Sheet3'!$D$29:$D$42</c:f>
              <c:numCache>
                <c:formatCode>#,##0</c:formatCode>
                <c:ptCount val="14"/>
                <c:pt idx="0">
                  <c:v>2149</c:v>
                </c:pt>
                <c:pt idx="1">
                  <c:v>1622</c:v>
                </c:pt>
                <c:pt idx="2" formatCode="General">
                  <c:v>919</c:v>
                </c:pt>
                <c:pt idx="3" formatCode="General">
                  <c:v>203</c:v>
                </c:pt>
                <c:pt idx="4" formatCode="General">
                  <c:v>21</c:v>
                </c:pt>
                <c:pt idx="5" formatCode="General">
                  <c:v>8</c:v>
                </c:pt>
                <c:pt idx="6">
                  <c:v>1206</c:v>
                </c:pt>
                <c:pt idx="7">
                  <c:v>2240</c:v>
                </c:pt>
                <c:pt idx="8" formatCode="General">
                  <c:v>360</c:v>
                </c:pt>
                <c:pt idx="9">
                  <c:v>1623</c:v>
                </c:pt>
                <c:pt idx="10" formatCode="General">
                  <c:v>524</c:v>
                </c:pt>
                <c:pt idx="11" formatCode="General">
                  <c:v>366</c:v>
                </c:pt>
                <c:pt idx="12" formatCode="General">
                  <c:v>940</c:v>
                </c:pt>
                <c:pt idx="13" formatCode="General">
                  <c:v>648</c:v>
                </c:pt>
              </c:numCache>
            </c:numRef>
          </c:val>
          <c:smooth val="0"/>
          <c:extLst>
            <c:ext xmlns:c16="http://schemas.microsoft.com/office/drawing/2014/chart" uri="{C3380CC4-5D6E-409C-BE32-E72D297353CC}">
              <c16:uniqueId val="{00000001-DFEA-4615-9DE7-9328D23413A5}"/>
            </c:ext>
          </c:extLst>
        </c:ser>
        <c:dLbls>
          <c:showLegendKey val="0"/>
          <c:showVal val="1"/>
          <c:showCatName val="0"/>
          <c:showSerName val="0"/>
          <c:showPercent val="0"/>
          <c:showBubbleSize val="0"/>
        </c:dLbls>
        <c:marker val="1"/>
        <c:smooth val="0"/>
        <c:axId val="804375688"/>
        <c:axId val="804375032"/>
      </c:lineChart>
      <c:catAx>
        <c:axId val="80437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375360"/>
        <c:crosses val="autoZero"/>
        <c:auto val="1"/>
        <c:lblAlgn val="ctr"/>
        <c:lblOffset val="100"/>
        <c:noMultiLvlLbl val="0"/>
      </c:catAx>
      <c:valAx>
        <c:axId val="80437536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04372736"/>
        <c:crosses val="autoZero"/>
        <c:crossBetween val="between"/>
      </c:valAx>
      <c:valAx>
        <c:axId val="804375032"/>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04375688"/>
        <c:crosses val="max"/>
        <c:crossBetween val="between"/>
      </c:valAx>
      <c:catAx>
        <c:axId val="804375688"/>
        <c:scaling>
          <c:orientation val="minMax"/>
        </c:scaling>
        <c:delete val="1"/>
        <c:axPos val="b"/>
        <c:numFmt formatCode="General" sourceLinked="1"/>
        <c:majorTickMark val="none"/>
        <c:minorTickMark val="none"/>
        <c:tickLblPos val="nextTo"/>
        <c:crossAx val="80437503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Sheet17!$Q$20</c:f>
              <c:strCache>
                <c:ptCount val="1"/>
                <c:pt idx="0">
                  <c:v>% substandard</c:v>
                </c:pt>
              </c:strCache>
            </c:strRef>
          </c:tx>
          <c:spPr>
            <a:solidFill>
              <a:srgbClr val="8C9599">
                <a:lumMod val="5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Sheet17!$P$21:$P$34</c:f>
              <c:strCache>
                <c:ptCount val="14"/>
                <c:pt idx="0">
                  <c:v>Panniculectomy</c:v>
                </c:pt>
                <c:pt idx="1">
                  <c:v>Orthognathic</c:v>
                </c:pt>
                <c:pt idx="2">
                  <c:v>TADR</c:v>
                </c:pt>
                <c:pt idx="3">
                  <c:v>Ablative Venous</c:v>
                </c:pt>
                <c:pt idx="4">
                  <c:v>Rhinoplasty</c:v>
                </c:pt>
                <c:pt idx="5">
                  <c:v>Breast Reduction</c:v>
                </c:pt>
                <c:pt idx="6">
                  <c:v>Vertebroplasty</c:v>
                </c:pt>
                <c:pt idx="7">
                  <c:v>Sinus</c:v>
                </c:pt>
                <c:pt idx="8">
                  <c:v>Blepharoplasty</c:v>
                </c:pt>
                <c:pt idx="9">
                  <c:v>Blepharoptosis</c:v>
                </c:pt>
                <c:pt idx="10">
                  <c:v>Spinal Canal</c:v>
                </c:pt>
                <c:pt idx="11">
                  <c:v>Spondylolisthesis</c:v>
                </c:pt>
                <c:pt idx="12">
                  <c:v>Knee Arthroplasty</c:v>
                </c:pt>
                <c:pt idx="13">
                  <c:v>Hip Arthroplasty</c:v>
                </c:pt>
              </c:strCache>
            </c:strRef>
          </c:cat>
          <c:val>
            <c:numRef>
              <c:f>Sheet17!$Q$21:$Q$34</c:f>
              <c:numCache>
                <c:formatCode>0%</c:formatCode>
                <c:ptCount val="14"/>
                <c:pt idx="0">
                  <c:v>0.25531914893617019</c:v>
                </c:pt>
                <c:pt idx="1">
                  <c:v>0.43529411764705883</c:v>
                </c:pt>
                <c:pt idx="2">
                  <c:v>0.5714285714285714</c:v>
                </c:pt>
                <c:pt idx="3">
                  <c:v>0.66890080428954424</c:v>
                </c:pt>
                <c:pt idx="4">
                  <c:v>0.67195767195767198</c:v>
                </c:pt>
                <c:pt idx="5">
                  <c:v>0.71890303623898144</c:v>
                </c:pt>
                <c:pt idx="6">
                  <c:v>0.75</c:v>
                </c:pt>
                <c:pt idx="7">
                  <c:v>0.77412731006160163</c:v>
                </c:pt>
                <c:pt idx="8">
                  <c:v>0.79661016949152541</c:v>
                </c:pt>
                <c:pt idx="9">
                  <c:v>0.83159268929503916</c:v>
                </c:pt>
                <c:pt idx="10">
                  <c:v>0.85051546391752575</c:v>
                </c:pt>
                <c:pt idx="11">
                  <c:v>0.85959183673469386</c:v>
                </c:pt>
                <c:pt idx="12">
                  <c:v>0.90787359400107126</c:v>
                </c:pt>
                <c:pt idx="13">
                  <c:v>0.92093023255813955</c:v>
                </c:pt>
              </c:numCache>
            </c:numRef>
          </c:val>
          <c:extLst>
            <c:ext xmlns:c16="http://schemas.microsoft.com/office/drawing/2014/chart" uri="{C3380CC4-5D6E-409C-BE32-E72D297353CC}">
              <c16:uniqueId val="{00000000-FDE7-465F-84E2-FAAC26AA6B54}"/>
            </c:ext>
          </c:extLst>
        </c:ser>
        <c:dLbls>
          <c:showLegendKey val="0"/>
          <c:showVal val="1"/>
          <c:showCatName val="0"/>
          <c:showSerName val="0"/>
          <c:showPercent val="0"/>
          <c:showBubbleSize val="0"/>
        </c:dLbls>
        <c:gapWidth val="150"/>
        <c:overlap val="-25"/>
        <c:axId val="999879832"/>
        <c:axId val="999885736"/>
      </c:barChart>
      <c:catAx>
        <c:axId val="999879832"/>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9885736"/>
        <c:crosses val="autoZero"/>
        <c:auto val="1"/>
        <c:lblAlgn val="ctr"/>
        <c:lblOffset val="100"/>
        <c:noMultiLvlLbl val="0"/>
      </c:catAx>
      <c:valAx>
        <c:axId val="999885736"/>
        <c:scaling>
          <c:orientation val="minMax"/>
        </c:scaling>
        <c:delete val="1"/>
        <c:axPos val="b"/>
        <c:numFmt formatCode="0%" sourceLinked="1"/>
        <c:majorTickMark val="none"/>
        <c:minorTickMark val="none"/>
        <c:tickLblPos val="nextTo"/>
        <c:crossAx val="999879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Sheet17!$B$20</c:f>
              <c:strCache>
                <c:ptCount val="1"/>
                <c:pt idx="0">
                  <c:v>% cases</c:v>
                </c:pt>
              </c:strCache>
            </c:strRef>
          </c:tx>
          <c:spPr>
            <a:solidFill>
              <a:srgbClr val="BFBFB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Sheet17!$A$21:$A$34</c:f>
              <c:strCache>
                <c:ptCount val="14"/>
                <c:pt idx="0">
                  <c:v>Panniculectomy</c:v>
                </c:pt>
                <c:pt idx="1">
                  <c:v>Orthognathic</c:v>
                </c:pt>
                <c:pt idx="2">
                  <c:v>Rhinoplasty</c:v>
                </c:pt>
                <c:pt idx="3">
                  <c:v>Blepharoplasty</c:v>
                </c:pt>
                <c:pt idx="4">
                  <c:v>Blepharoptosis</c:v>
                </c:pt>
                <c:pt idx="5">
                  <c:v>Vertebroplasty</c:v>
                </c:pt>
                <c:pt idx="6">
                  <c:v>Sinusitis</c:v>
                </c:pt>
                <c:pt idx="7">
                  <c:v>TADR</c:v>
                </c:pt>
                <c:pt idx="8">
                  <c:v>Spondylolisthesis</c:v>
                </c:pt>
                <c:pt idx="9">
                  <c:v>Ablative Venous</c:v>
                </c:pt>
                <c:pt idx="10">
                  <c:v>Breast Reduction</c:v>
                </c:pt>
                <c:pt idx="11">
                  <c:v>Spinal Canal</c:v>
                </c:pt>
                <c:pt idx="12">
                  <c:v>Knee Arthroplasty</c:v>
                </c:pt>
                <c:pt idx="13">
                  <c:v>Hip Arthroplasty</c:v>
                </c:pt>
              </c:strCache>
            </c:strRef>
          </c:cat>
          <c:val>
            <c:numRef>
              <c:f>Sheet17!$B$21:$B$34</c:f>
              <c:numCache>
                <c:formatCode>0%</c:formatCode>
                <c:ptCount val="14"/>
                <c:pt idx="0">
                  <c:v>0.26</c:v>
                </c:pt>
                <c:pt idx="1">
                  <c:v>0.28000000000000003</c:v>
                </c:pt>
                <c:pt idx="2">
                  <c:v>0.38</c:v>
                </c:pt>
                <c:pt idx="3">
                  <c:v>0.42</c:v>
                </c:pt>
                <c:pt idx="4">
                  <c:v>0.5</c:v>
                </c:pt>
                <c:pt idx="5">
                  <c:v>0.53</c:v>
                </c:pt>
                <c:pt idx="6">
                  <c:v>0.54</c:v>
                </c:pt>
                <c:pt idx="7">
                  <c:v>0.59</c:v>
                </c:pt>
                <c:pt idx="8">
                  <c:v>0.61</c:v>
                </c:pt>
                <c:pt idx="9">
                  <c:v>0.62</c:v>
                </c:pt>
                <c:pt idx="10">
                  <c:v>0.65</c:v>
                </c:pt>
                <c:pt idx="11">
                  <c:v>0.68</c:v>
                </c:pt>
                <c:pt idx="12">
                  <c:v>0.72</c:v>
                </c:pt>
                <c:pt idx="13">
                  <c:v>0.81</c:v>
                </c:pt>
              </c:numCache>
            </c:numRef>
          </c:val>
          <c:extLst>
            <c:ext xmlns:c16="http://schemas.microsoft.com/office/drawing/2014/chart" uri="{C3380CC4-5D6E-409C-BE32-E72D297353CC}">
              <c16:uniqueId val="{00000000-3CE9-43F0-94B4-F76B2BF453A1}"/>
            </c:ext>
          </c:extLst>
        </c:ser>
        <c:dLbls>
          <c:showLegendKey val="0"/>
          <c:showVal val="1"/>
          <c:showCatName val="0"/>
          <c:showSerName val="0"/>
          <c:showPercent val="0"/>
          <c:showBubbleSize val="0"/>
        </c:dLbls>
        <c:gapWidth val="150"/>
        <c:overlap val="-25"/>
        <c:axId val="997234856"/>
        <c:axId val="997235184"/>
      </c:barChart>
      <c:catAx>
        <c:axId val="997234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7235184"/>
        <c:crosses val="autoZero"/>
        <c:auto val="1"/>
        <c:lblAlgn val="ctr"/>
        <c:lblOffset val="100"/>
        <c:noMultiLvlLbl val="0"/>
      </c:catAx>
      <c:valAx>
        <c:axId val="997235184"/>
        <c:scaling>
          <c:orientation val="minMax"/>
        </c:scaling>
        <c:delete val="1"/>
        <c:axPos val="b"/>
        <c:numFmt formatCode="0%" sourceLinked="1"/>
        <c:majorTickMark val="none"/>
        <c:minorTickMark val="none"/>
        <c:tickLblPos val="nextTo"/>
        <c:crossAx val="997234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i="1" dirty="0">
                <a:latin typeface="Arial" panose="020B0604020202020204" pitchFamily="34" charset="0"/>
                <a:cs typeface="Arial" panose="020B0604020202020204" pitchFamily="34" charset="0"/>
              </a:rPr>
              <a:t>Decision</a:t>
            </a:r>
            <a:r>
              <a:rPr lang="en-US" sz="1200" b="1" i="1" baseline="0" dirty="0">
                <a:latin typeface="Arial" panose="020B0604020202020204" pitchFamily="34" charset="0"/>
                <a:cs typeface="Arial" panose="020B0604020202020204" pitchFamily="34" charset="0"/>
              </a:rPr>
              <a:t> Maker Role</a:t>
            </a:r>
            <a:r>
              <a:rPr lang="en-US" dirty="0"/>
              <a:t> </a:t>
            </a:r>
          </a:p>
        </c:rich>
      </c:tx>
      <c:layout>
        <c:manualLayout>
          <c:xMode val="edge"/>
          <c:yMode val="edge"/>
          <c:x val="0.25356520700399177"/>
          <c:y val="1.923757681973549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Sheet3!$B$126</c:f>
              <c:strCache>
                <c:ptCount val="1"/>
                <c:pt idx="0">
                  <c:v> Image Augmented </c:v>
                </c:pt>
              </c:strCache>
            </c:strRef>
          </c:tx>
          <c:spPr>
            <a:ln w="3175">
              <a:solidFill>
                <a:srgbClr val="FFFFFF">
                  <a:lumMod val="75000"/>
                </a:srgbClr>
              </a:solidFill>
            </a:ln>
          </c:spPr>
          <c:dPt>
            <c:idx val="0"/>
            <c:bubble3D val="0"/>
            <c:spPr>
              <a:solidFill>
                <a:srgbClr val="FFFFFF">
                  <a:lumMod val="95000"/>
                </a:srgbClr>
              </a:solidFill>
              <a:ln w="3175">
                <a:solidFill>
                  <a:srgbClr val="FFFFFF">
                    <a:lumMod val="75000"/>
                  </a:srgbClr>
                </a:solidFill>
              </a:ln>
              <a:effectLst/>
            </c:spPr>
            <c:extLst>
              <c:ext xmlns:c16="http://schemas.microsoft.com/office/drawing/2014/chart" uri="{C3380CC4-5D6E-409C-BE32-E72D297353CC}">
                <c16:uniqueId val="{00000001-5310-42C8-AB3D-C9307ED73AFF}"/>
              </c:ext>
            </c:extLst>
          </c:dPt>
          <c:dPt>
            <c:idx val="1"/>
            <c:bubble3D val="0"/>
            <c:spPr>
              <a:solidFill>
                <a:srgbClr val="4472C4"/>
              </a:solidFill>
              <a:ln w="3175">
                <a:solidFill>
                  <a:srgbClr val="FFFFFF">
                    <a:lumMod val="75000"/>
                  </a:srgbClr>
                </a:solidFill>
              </a:ln>
              <a:effectLst/>
            </c:spPr>
            <c:extLst>
              <c:ext xmlns:c16="http://schemas.microsoft.com/office/drawing/2014/chart" uri="{C3380CC4-5D6E-409C-BE32-E72D297353CC}">
                <c16:uniqueId val="{00000003-5310-42C8-AB3D-C9307ED73AFF}"/>
              </c:ext>
            </c:extLst>
          </c:dPt>
          <c:dPt>
            <c:idx val="2"/>
            <c:bubble3D val="0"/>
            <c:spPr>
              <a:solidFill>
                <a:srgbClr val="D45D00"/>
              </a:solidFill>
              <a:ln w="3175">
                <a:solidFill>
                  <a:srgbClr val="FFFFFF">
                    <a:lumMod val="75000"/>
                  </a:srgbClr>
                </a:solidFill>
              </a:ln>
              <a:effectLst/>
            </c:spPr>
            <c:extLst>
              <c:ext xmlns:c16="http://schemas.microsoft.com/office/drawing/2014/chart" uri="{C3380CC4-5D6E-409C-BE32-E72D297353CC}">
                <c16:uniqueId val="{00000005-5310-42C8-AB3D-C9307ED73AFF}"/>
              </c:ext>
            </c:extLst>
          </c:dPt>
          <c:dPt>
            <c:idx val="3"/>
            <c:bubble3D val="0"/>
            <c:spPr>
              <a:solidFill>
                <a:srgbClr val="8C9599">
                  <a:lumMod val="40000"/>
                  <a:lumOff val="60000"/>
                </a:srgbClr>
              </a:solidFill>
              <a:ln w="3175">
                <a:solidFill>
                  <a:srgbClr val="FFFFFF">
                    <a:lumMod val="75000"/>
                  </a:srgbClr>
                </a:solidFill>
              </a:ln>
              <a:effectLst/>
            </c:spPr>
            <c:extLst>
              <c:ext xmlns:c16="http://schemas.microsoft.com/office/drawing/2014/chart" uri="{C3380CC4-5D6E-409C-BE32-E72D297353CC}">
                <c16:uniqueId val="{00000007-5310-42C8-AB3D-C9307ED73AFF}"/>
              </c:ext>
            </c:extLst>
          </c:dPt>
          <c:dLbls>
            <c:dLbl>
              <c:idx val="0"/>
              <c:layout>
                <c:manualLayout>
                  <c:x val="4.5832016210075453E-2"/>
                  <c:y val="-0.10776757440131383"/>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5310-42C8-AB3D-C9307ED73AFF}"/>
                </c:ext>
              </c:extLst>
            </c:dLbl>
            <c:dLbl>
              <c:idx val="1"/>
              <c:layout>
                <c:manualLayout>
                  <c:x val="8.2290087298085235E-2"/>
                  <c:y val="1.921060012926987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5310-42C8-AB3D-C9307ED73AFF}"/>
                </c:ext>
              </c:extLst>
            </c:dLbl>
            <c:dLbl>
              <c:idx val="2"/>
              <c:layout>
                <c:manualLayout>
                  <c:x val="-0.1163084702907712"/>
                  <c:y val="-3.1520874761359674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5310-42C8-AB3D-C9307ED73AFF}"/>
                </c:ext>
              </c:extLst>
            </c:dLbl>
            <c:dLbl>
              <c:idx val="3"/>
              <c:layout>
                <c:manualLayout>
                  <c:x val="-4.9224607924310146E-2"/>
                  <c:y val="-0.1134749610767611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5310-42C8-AB3D-C9307ED73AF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1"/>
            <c:showBubbleSize val="0"/>
            <c:separator> </c:separator>
            <c:showLeaderLines val="0"/>
            <c:extLst>
              <c:ext xmlns:c15="http://schemas.microsoft.com/office/drawing/2012/chart" uri="{CE6537A1-D6FC-4f65-9D91-7224C49458BB}"/>
            </c:extLst>
          </c:dLbls>
          <c:cat>
            <c:strRef>
              <c:f>Sheet3!$A$127:$A$130</c:f>
              <c:strCache>
                <c:ptCount val="4"/>
                <c:pt idx="0">
                  <c:v>CAC</c:v>
                </c:pt>
                <c:pt idx="1">
                  <c:v>MD</c:v>
                </c:pt>
                <c:pt idx="2">
                  <c:v>Nurse</c:v>
                </c:pt>
                <c:pt idx="3">
                  <c:v>Others</c:v>
                </c:pt>
              </c:strCache>
            </c:strRef>
          </c:cat>
          <c:val>
            <c:numRef>
              <c:f>Sheet3!$B$127:$B$130</c:f>
              <c:numCache>
                <c:formatCode>_(* #,##0_);_(* \(#,##0\);_(* "-"??_);_(@_)</c:formatCode>
                <c:ptCount val="4"/>
                <c:pt idx="0">
                  <c:v>29</c:v>
                </c:pt>
                <c:pt idx="1">
                  <c:v>1461</c:v>
                </c:pt>
                <c:pt idx="2">
                  <c:v>1916</c:v>
                </c:pt>
                <c:pt idx="3">
                  <c:v>205</c:v>
                </c:pt>
              </c:numCache>
            </c:numRef>
          </c:val>
          <c:extLst>
            <c:ext xmlns:c16="http://schemas.microsoft.com/office/drawing/2014/chart" uri="{C3380CC4-5D6E-409C-BE32-E72D297353CC}">
              <c16:uniqueId val="{00000008-5310-42C8-AB3D-C9307ED73AFF}"/>
            </c:ext>
          </c:extLst>
        </c:ser>
        <c:dLbls>
          <c:showLegendKey val="0"/>
          <c:showVal val="1"/>
          <c:showCatName val="0"/>
          <c:showSerName val="0"/>
          <c:showPercent val="0"/>
          <c:showBubbleSize val="0"/>
          <c:showLeaderLines val="0"/>
        </c:dLbls>
        <c:firstSliceAng val="0"/>
        <c:holeSize val="75"/>
      </c:doughnutChart>
      <c:spPr>
        <a:noFill/>
        <a:ln>
          <a:noFill/>
        </a:ln>
        <a:effectLst>
          <a:glow rad="63500">
            <a:srgbClr val="003DA1">
              <a:alpha val="40000"/>
            </a:srgbClr>
          </a:glow>
        </a:effectLst>
      </c:spPr>
    </c:plotArea>
    <c:legend>
      <c:legendPos val="b"/>
      <c:layout>
        <c:manualLayout>
          <c:xMode val="edge"/>
          <c:yMode val="edge"/>
          <c:x val="0.15377126531749902"/>
          <c:y val="0.88731212814054639"/>
          <c:w val="0.69245746936500197"/>
          <c:h val="7.4862822145822003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gradFill>
        <a:gsLst>
          <a:gs pos="83000">
            <a:srgbClr val="D45D00"/>
          </a:gs>
          <a:gs pos="100000">
            <a:srgbClr val="003DA1">
              <a:lumMod val="30000"/>
              <a:lumOff val="70000"/>
            </a:srgbClr>
          </a:gs>
        </a:gsLst>
        <a:lin ang="5400000" scaled="1"/>
      </a:grad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i="1" dirty="0">
                <a:latin typeface="Arial" panose="020B0604020202020204" pitchFamily="34" charset="0"/>
                <a:cs typeface="Arial" panose="020B0604020202020204" pitchFamily="34" charset="0"/>
              </a:rPr>
              <a:t>Use</a:t>
            </a:r>
            <a:r>
              <a:rPr lang="en-US" sz="1200" b="1" i="1" baseline="0" dirty="0">
                <a:latin typeface="Arial" panose="020B0604020202020204" pitchFamily="34" charset="0"/>
                <a:cs typeface="Arial" panose="020B0604020202020204" pitchFamily="34" charset="0"/>
              </a:rPr>
              <a:t> Case Distribution </a:t>
            </a:r>
            <a:r>
              <a:rPr lang="en-US" sz="900" b="1" i="1" baseline="0" dirty="0">
                <a:latin typeface="Arial" panose="020B0604020202020204" pitchFamily="34" charset="0"/>
                <a:cs typeface="Arial" panose="020B0604020202020204" pitchFamily="34" charset="0"/>
              </a:rPr>
              <a:t>(Nurse Approved and VIS Not Approved Cases)</a:t>
            </a:r>
            <a:endParaRPr lang="en-US" sz="900" b="1" i="1" dirty="0">
              <a:latin typeface="Arial" panose="020B0604020202020204" pitchFamily="34" charset="0"/>
              <a:cs typeface="Arial" panose="020B0604020202020204" pitchFamily="34" charset="0"/>
            </a:endParaRPr>
          </a:p>
        </c:rich>
      </c:tx>
      <c:overlay val="0"/>
      <c:spPr>
        <a:noFill/>
        <a:ln>
          <a:noFill/>
        </a:ln>
        <a:effectLst/>
      </c:spPr>
    </c:title>
    <c:autoTitleDeleted val="0"/>
    <c:plotArea>
      <c:layout>
        <c:manualLayout>
          <c:layoutTarget val="inner"/>
          <c:xMode val="edge"/>
          <c:yMode val="edge"/>
          <c:x val="4.0764999233320075E-2"/>
          <c:y val="0.20223517246384379"/>
          <c:w val="0.92243750194398377"/>
          <c:h val="0.5867426801947655"/>
        </c:manualLayout>
      </c:layout>
      <c:barChart>
        <c:barDir val="col"/>
        <c:grouping val="clustered"/>
        <c:varyColors val="0"/>
        <c:ser>
          <c:idx val="0"/>
          <c:order val="0"/>
          <c:tx>
            <c:strRef>
              <c:f>'[Chart in Microsoft PowerPoint]Sheet3'!$S$119</c:f>
              <c:strCache>
                <c:ptCount val="1"/>
                <c:pt idx="0">
                  <c:v>case coutn </c:v>
                </c:pt>
              </c:strCache>
            </c:strRef>
          </c:tx>
          <c:spPr>
            <a:solidFill>
              <a:srgbClr val="FFFFFF">
                <a:lumMod val="65000"/>
              </a:srgbClr>
            </a:solidFill>
            <a:ln>
              <a:noFill/>
            </a:ln>
            <a:effectLst/>
          </c:spPr>
          <c:invertIfNegative val="0"/>
          <c:dLbls>
            <c:spPr>
              <a:solidFill>
                <a:srgbClr val="FFFFFF"/>
              </a:solidFill>
              <a:ln>
                <a:noFill/>
              </a:ln>
              <a:effectLst/>
            </c:spPr>
            <c:txPr>
              <a:bodyPr rot="0" spcFirstLastPara="1" vertOverflow="ellipsis" vert="horz" wrap="square" lIns="91440" tIns="19050" rIns="9144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'[Chart in Microsoft PowerPoint]Sheet3'!$R$120:$R$128</c:f>
              <c:strCache>
                <c:ptCount val="9"/>
                <c:pt idx="0">
                  <c:v>Ablative Venous</c:v>
                </c:pt>
                <c:pt idx="1">
                  <c:v>Breast Reduction</c:v>
                </c:pt>
                <c:pt idx="2">
                  <c:v>Knee Arthroplasty</c:v>
                </c:pt>
                <c:pt idx="3">
                  <c:v>Sinusitis</c:v>
                </c:pt>
                <c:pt idx="4">
                  <c:v>Spondylolisthesis</c:v>
                </c:pt>
                <c:pt idx="5">
                  <c:v>Blepharoptosis</c:v>
                </c:pt>
                <c:pt idx="6">
                  <c:v>Panniculectomy</c:v>
                </c:pt>
                <c:pt idx="7">
                  <c:v>Blepharoplasty</c:v>
                </c:pt>
                <c:pt idx="8">
                  <c:v>Hip Arthroplasty</c:v>
                </c:pt>
              </c:strCache>
            </c:strRef>
          </c:cat>
          <c:val>
            <c:numRef>
              <c:f>'[Chart in Microsoft PowerPoint]Sheet3'!$S$120:$S$128</c:f>
              <c:numCache>
                <c:formatCode>General</c:formatCode>
                <c:ptCount val="9"/>
                <c:pt idx="0">
                  <c:v>528</c:v>
                </c:pt>
                <c:pt idx="1">
                  <c:v>183</c:v>
                </c:pt>
                <c:pt idx="2">
                  <c:v>85</c:v>
                </c:pt>
                <c:pt idx="3">
                  <c:v>68</c:v>
                </c:pt>
                <c:pt idx="4">
                  <c:v>65</c:v>
                </c:pt>
                <c:pt idx="5">
                  <c:v>34</c:v>
                </c:pt>
                <c:pt idx="6">
                  <c:v>14</c:v>
                </c:pt>
                <c:pt idx="7">
                  <c:v>11</c:v>
                </c:pt>
                <c:pt idx="8">
                  <c:v>8</c:v>
                </c:pt>
              </c:numCache>
            </c:numRef>
          </c:val>
          <c:extLst>
            <c:ext xmlns:c16="http://schemas.microsoft.com/office/drawing/2014/chart" uri="{C3380CC4-5D6E-409C-BE32-E72D297353CC}">
              <c16:uniqueId val="{00000000-4ECE-4CE6-86A8-B9D9EC6BC906}"/>
            </c:ext>
          </c:extLst>
        </c:ser>
        <c:dLbls>
          <c:showLegendKey val="0"/>
          <c:showVal val="1"/>
          <c:showCatName val="0"/>
          <c:showSerName val="0"/>
          <c:showPercent val="0"/>
          <c:showBubbleSize val="0"/>
        </c:dLbls>
        <c:gapWidth val="180"/>
        <c:overlap val="-67"/>
        <c:axId val="707973144"/>
        <c:axId val="707976424"/>
      </c:barChart>
      <c:lineChart>
        <c:grouping val="standard"/>
        <c:varyColors val="0"/>
        <c:ser>
          <c:idx val="1"/>
          <c:order val="1"/>
          <c:tx>
            <c:strRef>
              <c:f>'[Chart in Microsoft PowerPoint]Sheet3'!$T$119</c:f>
              <c:strCache>
                <c:ptCount val="1"/>
                <c:pt idx="0">
                  <c:v>percetages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PowerPoint]Sheet3'!$R$120:$R$128</c:f>
              <c:strCache>
                <c:ptCount val="9"/>
                <c:pt idx="0">
                  <c:v>Ablative Venous</c:v>
                </c:pt>
                <c:pt idx="1">
                  <c:v>Breast Reduction</c:v>
                </c:pt>
                <c:pt idx="2">
                  <c:v>Knee Arthroplasty</c:v>
                </c:pt>
                <c:pt idx="3">
                  <c:v>Sinusitis</c:v>
                </c:pt>
                <c:pt idx="4">
                  <c:v>Spondylolisthesis</c:v>
                </c:pt>
                <c:pt idx="5">
                  <c:v>Blepharoptosis</c:v>
                </c:pt>
                <c:pt idx="6">
                  <c:v>Panniculectomy</c:v>
                </c:pt>
                <c:pt idx="7">
                  <c:v>Blepharoplasty</c:v>
                </c:pt>
                <c:pt idx="8">
                  <c:v>Hip Arthroplasty</c:v>
                </c:pt>
              </c:strCache>
            </c:strRef>
          </c:cat>
          <c:val>
            <c:numRef>
              <c:f>'[Chart in Microsoft PowerPoint]Sheet3'!$T$120:$T$128</c:f>
              <c:numCache>
                <c:formatCode>0%</c:formatCode>
                <c:ptCount val="9"/>
                <c:pt idx="0">
                  <c:v>0.53012048192771088</c:v>
                </c:pt>
                <c:pt idx="1">
                  <c:v>0.71385542168674698</c:v>
                </c:pt>
                <c:pt idx="2">
                  <c:v>0.79919678714859432</c:v>
                </c:pt>
                <c:pt idx="3">
                  <c:v>0.8674698795180722</c:v>
                </c:pt>
                <c:pt idx="4">
                  <c:v>0.93273092369477906</c:v>
                </c:pt>
                <c:pt idx="5">
                  <c:v>0.96686746987951799</c:v>
                </c:pt>
                <c:pt idx="6">
                  <c:v>0.98092369477911634</c:v>
                </c:pt>
                <c:pt idx="7">
                  <c:v>0.99196787148594368</c:v>
                </c:pt>
                <c:pt idx="8">
                  <c:v>0.99999999999999989</c:v>
                </c:pt>
              </c:numCache>
            </c:numRef>
          </c:val>
          <c:smooth val="0"/>
          <c:extLst>
            <c:ext xmlns:c16="http://schemas.microsoft.com/office/drawing/2014/chart" uri="{C3380CC4-5D6E-409C-BE32-E72D297353CC}">
              <c16:uniqueId val="{00000001-4ECE-4CE6-86A8-B9D9EC6BC906}"/>
            </c:ext>
          </c:extLst>
        </c:ser>
        <c:dLbls>
          <c:showLegendKey val="0"/>
          <c:showVal val="1"/>
          <c:showCatName val="0"/>
          <c:showSerName val="0"/>
          <c:showPercent val="0"/>
          <c:showBubbleSize val="0"/>
        </c:dLbls>
        <c:marker val="1"/>
        <c:smooth val="0"/>
        <c:axId val="708719936"/>
        <c:axId val="708719608"/>
      </c:lineChart>
      <c:catAx>
        <c:axId val="707973144"/>
        <c:scaling>
          <c:orientation val="minMax"/>
        </c:scaling>
        <c:delete val="0"/>
        <c:axPos val="b"/>
        <c:numFmt formatCode="General" sourceLinked="1"/>
        <c:majorTickMark val="none"/>
        <c:minorTickMark val="none"/>
        <c:tickLblPos val="nextTo"/>
        <c:spPr>
          <a:noFill/>
          <a:ln w="9525" cap="flat" cmpd="sng" algn="ctr">
            <a:noFill/>
            <a:round/>
          </a:ln>
          <a:effectLst/>
        </c:spPr>
        <c:txPr>
          <a:bodyPr rot="0" spcFirstLastPara="1" vertOverflow="ellipsis" vert="horz" wrap="square" anchor="b" anchorCtr="0"/>
          <a:lstStyle/>
          <a:p>
            <a:pPr>
              <a:defRPr sz="800" b="0" i="0" u="none" strike="noStrike" kern="1200" baseline="0">
                <a:solidFill>
                  <a:schemeClr val="tx1">
                    <a:lumMod val="65000"/>
                    <a:lumOff val="35000"/>
                  </a:schemeClr>
                </a:solidFill>
                <a:latin typeface="+mn-lt"/>
                <a:ea typeface="+mn-ea"/>
                <a:cs typeface="+mn-cs"/>
              </a:defRPr>
            </a:pPr>
            <a:endParaRPr lang="en-US"/>
          </a:p>
        </c:txPr>
        <c:crossAx val="707976424"/>
        <c:crosses val="autoZero"/>
        <c:auto val="1"/>
        <c:lblAlgn val="ctr"/>
        <c:lblOffset val="100"/>
        <c:noMultiLvlLbl val="0"/>
      </c:catAx>
      <c:valAx>
        <c:axId val="70797642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07973144"/>
        <c:crosses val="autoZero"/>
        <c:crossBetween val="between"/>
      </c:valAx>
      <c:valAx>
        <c:axId val="708719608"/>
        <c:scaling>
          <c:orientation val="minMax"/>
        </c:scaling>
        <c:delete val="0"/>
        <c:axPos val="r"/>
        <c:numFmt formatCode="0%" sourceLinked="1"/>
        <c:majorTickMark val="none"/>
        <c:minorTickMark val="none"/>
        <c:tickLblPos val="nextTo"/>
        <c:spPr>
          <a:solidFill>
            <a:sysClr val="window" lastClr="FFFFFF"/>
          </a:solidFill>
          <a:ln>
            <a:solidFill>
              <a:schemeClr val="bg1"/>
            </a:solid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08719936"/>
        <c:crosses val="max"/>
        <c:crossBetween val="between"/>
      </c:valAx>
      <c:catAx>
        <c:axId val="708719936"/>
        <c:scaling>
          <c:orientation val="minMax"/>
        </c:scaling>
        <c:delete val="1"/>
        <c:axPos val="b"/>
        <c:numFmt formatCode="General" sourceLinked="1"/>
        <c:majorTickMark val="none"/>
        <c:minorTickMark val="none"/>
        <c:tickLblPos val="nextTo"/>
        <c:crossAx val="708719608"/>
        <c:crosses val="autoZero"/>
        <c:auto val="1"/>
        <c:lblAlgn val="ctr"/>
        <c:lblOffset val="100"/>
        <c:noMultiLvlLbl val="0"/>
      </c:catAx>
      <c:spPr>
        <a:noFill/>
        <a:ln>
          <a:noFill/>
        </a:ln>
        <a:effectLst/>
      </c:spPr>
    </c:plotArea>
    <c:plotVisOnly val="1"/>
    <c:dispBlanksAs val="gap"/>
    <c:showDLblsOverMax val="0"/>
  </c:chart>
  <c:spPr>
    <a:noFill/>
    <a:ln w="6350">
      <a:gradFill>
        <a:gsLst>
          <a:gs pos="83000">
            <a:srgbClr val="D45D00"/>
          </a:gs>
          <a:gs pos="100000">
            <a:srgbClr val="003DA1">
              <a:lumMod val="30000"/>
              <a:lumOff val="70000"/>
            </a:srgbClr>
          </a:gs>
        </a:gsLst>
        <a:lin ang="5400000" scaled="1"/>
      </a:grad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baseline="0">
                <a:solidFill>
                  <a:schemeClr val="tx1">
                    <a:lumMod val="65000"/>
                    <a:lumOff val="35000"/>
                  </a:schemeClr>
                </a:solidFill>
                <a:latin typeface="+mn-lt"/>
                <a:ea typeface="+mn-ea"/>
                <a:cs typeface="+mn-cs"/>
              </a:defRPr>
            </a:pPr>
            <a:r>
              <a:rPr lang="en-US" sz="1200" b="1" i="1" baseline="0" dirty="0">
                <a:latin typeface="Arial" panose="020B0604020202020204" pitchFamily="34" charset="0"/>
                <a:cs typeface="Arial" panose="020B0604020202020204" pitchFamily="34" charset="0"/>
              </a:rPr>
              <a:t>Successful Augmentation</a:t>
            </a:r>
            <a:endParaRPr lang="en-US" sz="1200" b="1" i="1" dirty="0">
              <a:latin typeface="Arial" panose="020B0604020202020204" pitchFamily="34" charset="0"/>
              <a:cs typeface="Arial" panose="020B0604020202020204" pitchFamily="34" charset="0"/>
            </a:endParaRPr>
          </a:p>
        </c:rich>
      </c:tx>
      <c:layout>
        <c:manualLayout>
          <c:xMode val="edge"/>
          <c:yMode val="edge"/>
          <c:x val="0.33907314001052929"/>
          <c:y val="1.9238012970891647E-2"/>
        </c:manualLayout>
      </c:layout>
      <c:overlay val="0"/>
      <c:spPr>
        <a:noFill/>
        <a:ln>
          <a:noFill/>
        </a:ln>
        <a:effectLst/>
      </c:spPr>
      <c:txPr>
        <a:bodyPr rot="0" spcFirstLastPara="1" vertOverflow="ellipsis" vert="horz" wrap="square" anchor="ctr" anchorCtr="1"/>
        <a:lstStyle/>
        <a:p>
          <a:pPr>
            <a:defRPr sz="1400" b="0" i="0" u="none" strike="noStrike"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1406691961215902E-2"/>
          <c:y val="0.28696037496585985"/>
          <c:w val="0.91605525181085978"/>
          <c:h val="0.32527373620963645"/>
        </c:manualLayout>
      </c:layout>
      <c:barChart>
        <c:barDir val="col"/>
        <c:grouping val="stacked"/>
        <c:varyColors val="0"/>
        <c:ser>
          <c:idx val="0"/>
          <c:order val="0"/>
          <c:tx>
            <c:strRef>
              <c:f>Sheet3!$C$62</c:f>
              <c:strCache>
                <c:ptCount val="1"/>
                <c:pt idx="0">
                  <c:v>% Image Augmented</c:v>
                </c:pt>
              </c:strCache>
            </c:strRef>
          </c:tx>
          <c:spPr>
            <a:solidFill>
              <a:srgbClr val="FFFFFF">
                <a:lumMod val="50000"/>
              </a:srgbClr>
            </a:solidFill>
            <a:ln>
              <a:noFill/>
            </a:ln>
            <a:effectLst/>
          </c:spPr>
          <c:invertIfNegative val="0"/>
          <c:dPt>
            <c:idx val="4"/>
            <c:invertIfNegative val="0"/>
            <c:bubble3D val="0"/>
            <c:spPr>
              <a:solidFill>
                <a:srgbClr val="FFFFFF">
                  <a:lumMod val="50000"/>
                </a:srgbClr>
              </a:solidFill>
              <a:ln>
                <a:noFill/>
              </a:ln>
              <a:effectLst/>
            </c:spPr>
            <c:extLst>
              <c:ext xmlns:c16="http://schemas.microsoft.com/office/drawing/2014/chart" uri="{C3380CC4-5D6E-409C-BE32-E72D297353CC}">
                <c16:uniqueId val="{00000008-2522-4B77-9231-3254AF141462}"/>
              </c:ext>
            </c:extLst>
          </c:dPt>
          <c:dPt>
            <c:idx val="5"/>
            <c:invertIfNegative val="0"/>
            <c:bubble3D val="0"/>
            <c:spPr>
              <a:solidFill>
                <a:srgbClr val="FFFFFF">
                  <a:lumMod val="50000"/>
                </a:srgbClr>
              </a:solidFill>
              <a:ln>
                <a:noFill/>
              </a:ln>
              <a:effectLst/>
            </c:spPr>
            <c:extLst>
              <c:ext xmlns:c16="http://schemas.microsoft.com/office/drawing/2014/chart" uri="{C3380CC4-5D6E-409C-BE32-E72D297353CC}">
                <c16:uniqueId val="{00000009-2522-4B77-9231-3254AF141462}"/>
              </c:ext>
            </c:extLst>
          </c:dPt>
          <c:dPt>
            <c:idx val="6"/>
            <c:invertIfNegative val="0"/>
            <c:bubble3D val="0"/>
            <c:spPr>
              <a:solidFill>
                <a:srgbClr val="BFBFBF"/>
              </a:solidFill>
              <a:ln>
                <a:noFill/>
              </a:ln>
              <a:effectLst/>
            </c:spPr>
            <c:extLst>
              <c:ext xmlns:c16="http://schemas.microsoft.com/office/drawing/2014/chart" uri="{C3380CC4-5D6E-409C-BE32-E72D297353CC}">
                <c16:uniqueId val="{00000007-2522-4B77-9231-3254AF141462}"/>
              </c:ext>
            </c:extLst>
          </c:dPt>
          <c:dPt>
            <c:idx val="7"/>
            <c:invertIfNegative val="0"/>
            <c:bubble3D val="0"/>
            <c:spPr>
              <a:solidFill>
                <a:srgbClr val="BFBFBF"/>
              </a:solidFill>
              <a:ln>
                <a:noFill/>
              </a:ln>
              <a:effectLst/>
            </c:spPr>
            <c:extLst>
              <c:ext xmlns:c16="http://schemas.microsoft.com/office/drawing/2014/chart" uri="{C3380CC4-5D6E-409C-BE32-E72D297353CC}">
                <c16:uniqueId val="{00000000-2522-4B77-9231-3254AF141462}"/>
              </c:ext>
            </c:extLst>
          </c:dPt>
          <c:dPt>
            <c:idx val="8"/>
            <c:invertIfNegative val="0"/>
            <c:bubble3D val="0"/>
            <c:spPr>
              <a:solidFill>
                <a:srgbClr val="BFBFBF"/>
              </a:solidFill>
              <a:ln>
                <a:noFill/>
              </a:ln>
              <a:effectLst/>
            </c:spPr>
            <c:extLst>
              <c:ext xmlns:c16="http://schemas.microsoft.com/office/drawing/2014/chart" uri="{C3380CC4-5D6E-409C-BE32-E72D297353CC}">
                <c16:uniqueId val="{00000002-2522-4B77-9231-3254AF141462}"/>
              </c:ext>
            </c:extLst>
          </c:dPt>
          <c:dPt>
            <c:idx val="9"/>
            <c:invertIfNegative val="0"/>
            <c:bubble3D val="0"/>
            <c:spPr>
              <a:solidFill>
                <a:srgbClr val="BFBFBF"/>
              </a:solidFill>
              <a:ln>
                <a:noFill/>
              </a:ln>
              <a:effectLst/>
            </c:spPr>
            <c:extLst>
              <c:ext xmlns:c16="http://schemas.microsoft.com/office/drawing/2014/chart" uri="{C3380CC4-5D6E-409C-BE32-E72D297353CC}">
                <c16:uniqueId val="{00000003-2522-4B77-9231-3254AF141462}"/>
              </c:ext>
            </c:extLst>
          </c:dPt>
          <c:dPt>
            <c:idx val="10"/>
            <c:invertIfNegative val="0"/>
            <c:bubble3D val="0"/>
            <c:spPr>
              <a:solidFill>
                <a:srgbClr val="BFBFBF"/>
              </a:solidFill>
              <a:ln>
                <a:noFill/>
              </a:ln>
              <a:effectLst/>
            </c:spPr>
            <c:extLst>
              <c:ext xmlns:c16="http://schemas.microsoft.com/office/drawing/2014/chart" uri="{C3380CC4-5D6E-409C-BE32-E72D297353CC}">
                <c16:uniqueId val="{00000001-2522-4B77-9231-3254AF141462}"/>
              </c:ext>
            </c:extLst>
          </c:dPt>
          <c:dPt>
            <c:idx val="11"/>
            <c:invertIfNegative val="0"/>
            <c:bubble3D val="0"/>
            <c:spPr>
              <a:solidFill>
                <a:srgbClr val="BFBFBF"/>
              </a:solidFill>
              <a:ln>
                <a:noFill/>
              </a:ln>
              <a:effectLst/>
            </c:spPr>
            <c:extLst>
              <c:ext xmlns:c16="http://schemas.microsoft.com/office/drawing/2014/chart" uri="{C3380CC4-5D6E-409C-BE32-E72D297353CC}">
                <c16:uniqueId val="{00000004-2522-4B77-9231-3254AF141462}"/>
              </c:ext>
            </c:extLst>
          </c:dPt>
          <c:dPt>
            <c:idx val="12"/>
            <c:invertIfNegative val="0"/>
            <c:bubble3D val="0"/>
            <c:spPr>
              <a:solidFill>
                <a:srgbClr val="BFBFBF"/>
              </a:solidFill>
              <a:ln>
                <a:noFill/>
              </a:ln>
              <a:effectLst/>
            </c:spPr>
            <c:extLst>
              <c:ext xmlns:c16="http://schemas.microsoft.com/office/drawing/2014/chart" uri="{C3380CC4-5D6E-409C-BE32-E72D297353CC}">
                <c16:uniqueId val="{00000005-2522-4B77-9231-3254AF141462}"/>
              </c:ext>
            </c:extLst>
          </c:dPt>
          <c:dPt>
            <c:idx val="13"/>
            <c:invertIfNegative val="0"/>
            <c:bubble3D val="0"/>
            <c:spPr>
              <a:solidFill>
                <a:srgbClr val="BFBFBF"/>
              </a:solidFill>
              <a:ln>
                <a:noFill/>
              </a:ln>
              <a:effectLst/>
            </c:spPr>
            <c:extLst>
              <c:ext xmlns:c16="http://schemas.microsoft.com/office/drawing/2014/chart" uri="{C3380CC4-5D6E-409C-BE32-E72D297353CC}">
                <c16:uniqueId val="{00000006-2522-4B77-9231-3254AF141462}"/>
              </c:ext>
            </c:extLst>
          </c:dPt>
          <c:dLbls>
            <c:dLbl>
              <c:idx val="7"/>
              <c:layout>
                <c:manualLayout>
                  <c:x val="0"/>
                  <c:y val="-7.52340594913300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22-4B77-9231-3254AF141462}"/>
                </c:ext>
              </c:extLst>
            </c:dLbl>
            <c:dLbl>
              <c:idx val="8"/>
              <c:layout>
                <c:manualLayout>
                  <c:x val="-2.4944728766339778E-3"/>
                  <c:y val="-8.996177097413533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522-4B77-9231-3254AF141462}"/>
                </c:ext>
              </c:extLst>
            </c:dLbl>
            <c:dLbl>
              <c:idx val="9"/>
              <c:layout>
                <c:manualLayout>
                  <c:x val="0"/>
                  <c:y val="-0.1154233316405274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522-4B77-9231-3254AF141462}"/>
                </c:ext>
              </c:extLst>
            </c:dLbl>
            <c:dLbl>
              <c:idx val="10"/>
              <c:layout>
                <c:manualLayout>
                  <c:x val="2.4286274380510026E-3"/>
                  <c:y val="-0.123580728936323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22-4B77-9231-3254AF141462}"/>
                </c:ext>
              </c:extLst>
            </c:dLbl>
            <c:dLbl>
              <c:idx val="11"/>
              <c:layout>
                <c:manualLayout>
                  <c:x val="-9.7787961884459334E-17"/>
                  <c:y val="-0.123580728936323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522-4B77-9231-3254AF141462}"/>
                </c:ext>
              </c:extLst>
            </c:dLbl>
            <c:dLbl>
              <c:idx val="12"/>
              <c:layout>
                <c:manualLayout>
                  <c:x val="7.4834904783734561E-3"/>
                  <c:y val="-0.134927562432825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522-4B77-9231-3254AF141462}"/>
                </c:ext>
              </c:extLst>
            </c:dLbl>
            <c:dLbl>
              <c:idx val="13"/>
              <c:layout>
                <c:manualLayout>
                  <c:x val="-2.4945668254741913E-3"/>
                  <c:y val="-0.184626589594378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522-4B77-9231-3254AF14146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baseline="0">
                    <a:solidFill>
                      <a:schemeClr val="tx1">
                        <a:lumMod val="65000"/>
                        <a:lumOff val="3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Sheet3!$B$63:$B$76</c:f>
              <c:strCache>
                <c:ptCount val="14"/>
                <c:pt idx="0">
                  <c:v>Vertebroplasty</c:v>
                </c:pt>
                <c:pt idx="1">
                  <c:v>TADR</c:v>
                </c:pt>
                <c:pt idx="2">
                  <c:v>Spinal Canal</c:v>
                </c:pt>
                <c:pt idx="3">
                  <c:v>Hip Arthroplasty</c:v>
                </c:pt>
                <c:pt idx="4">
                  <c:v>Knee Arthroplasty</c:v>
                </c:pt>
                <c:pt idx="5">
                  <c:v>Spondylolisthesis</c:v>
                </c:pt>
                <c:pt idx="6">
                  <c:v>Sinusitis</c:v>
                </c:pt>
                <c:pt idx="7">
                  <c:v>Orthognathic</c:v>
                </c:pt>
                <c:pt idx="8">
                  <c:v>Breast Reduction</c:v>
                </c:pt>
                <c:pt idx="9">
                  <c:v>Blepharoplasty</c:v>
                </c:pt>
                <c:pt idx="10">
                  <c:v>Blepharoptosis</c:v>
                </c:pt>
                <c:pt idx="11">
                  <c:v>Rhinoplasty</c:v>
                </c:pt>
                <c:pt idx="12">
                  <c:v>Panniculectomy</c:v>
                </c:pt>
                <c:pt idx="13">
                  <c:v>Ablative Venous</c:v>
                </c:pt>
              </c:strCache>
            </c:strRef>
          </c:cat>
          <c:val>
            <c:numRef>
              <c:f>Sheet3!$C$63:$C$76</c:f>
              <c:numCache>
                <c:formatCode>0%</c:formatCode>
                <c:ptCount val="14"/>
                <c:pt idx="0">
                  <c:v>0</c:v>
                </c:pt>
                <c:pt idx="1">
                  <c:v>0</c:v>
                </c:pt>
                <c:pt idx="2">
                  <c:v>0</c:v>
                </c:pt>
                <c:pt idx="3">
                  <c:v>0.01</c:v>
                </c:pt>
                <c:pt idx="4">
                  <c:v>0.04</c:v>
                </c:pt>
                <c:pt idx="5">
                  <c:v>0.05</c:v>
                </c:pt>
                <c:pt idx="6">
                  <c:v>0.06</c:v>
                </c:pt>
                <c:pt idx="7">
                  <c:v>0.16</c:v>
                </c:pt>
                <c:pt idx="8">
                  <c:v>0.24</c:v>
                </c:pt>
                <c:pt idx="9">
                  <c:v>0.3</c:v>
                </c:pt>
                <c:pt idx="10">
                  <c:v>0.35</c:v>
                </c:pt>
                <c:pt idx="11">
                  <c:v>0.35</c:v>
                </c:pt>
                <c:pt idx="12">
                  <c:v>0.4</c:v>
                </c:pt>
                <c:pt idx="13">
                  <c:v>0.63</c:v>
                </c:pt>
              </c:numCache>
            </c:numRef>
          </c:val>
          <c:extLst>
            <c:ext xmlns:c16="http://schemas.microsoft.com/office/drawing/2014/chart" uri="{C3380CC4-5D6E-409C-BE32-E72D297353CC}">
              <c16:uniqueId val="{00000000-65A8-4605-AD81-9D30C63ACC3A}"/>
            </c:ext>
          </c:extLst>
        </c:ser>
        <c:dLbls>
          <c:showLegendKey val="0"/>
          <c:showVal val="1"/>
          <c:showCatName val="0"/>
          <c:showSerName val="0"/>
          <c:showPercent val="0"/>
          <c:showBubbleSize val="0"/>
        </c:dLbls>
        <c:gapWidth val="95"/>
        <c:overlap val="100"/>
        <c:axId val="805790752"/>
        <c:axId val="805794032"/>
      </c:barChart>
      <c:catAx>
        <c:axId val="80579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baseline="0">
                <a:solidFill>
                  <a:schemeClr val="tx1">
                    <a:lumMod val="65000"/>
                    <a:lumOff val="35000"/>
                  </a:schemeClr>
                </a:solidFill>
                <a:latin typeface="+mn-lt"/>
                <a:ea typeface="+mn-ea"/>
                <a:cs typeface="+mn-cs"/>
              </a:defRPr>
            </a:pPr>
            <a:endParaRPr lang="en-US"/>
          </a:p>
        </c:txPr>
        <c:crossAx val="805794032"/>
        <c:crosses val="autoZero"/>
        <c:auto val="1"/>
        <c:lblAlgn val="ctr"/>
        <c:lblOffset val="100"/>
        <c:noMultiLvlLbl val="0"/>
      </c:catAx>
      <c:valAx>
        <c:axId val="805794032"/>
        <c:scaling>
          <c:orientation val="minMax"/>
        </c:scaling>
        <c:delete val="1"/>
        <c:axPos val="l"/>
        <c:numFmt formatCode="0%" sourceLinked="1"/>
        <c:majorTickMark val="none"/>
        <c:minorTickMark val="none"/>
        <c:tickLblPos val="nextTo"/>
        <c:crossAx val="805790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176934746121133E-2"/>
          <c:y val="0.17662284673083156"/>
          <c:w val="0.97210627673291472"/>
          <c:h val="0.61796617369238849"/>
        </c:manualLayout>
      </c:layout>
      <c:barChart>
        <c:barDir val="col"/>
        <c:grouping val="clustered"/>
        <c:varyColors val="0"/>
        <c:ser>
          <c:idx val="0"/>
          <c:order val="0"/>
          <c:tx>
            <c:strRef>
              <c:f>Sheet3!$H$45</c:f>
              <c:strCache>
                <c:ptCount val="1"/>
                <c:pt idx="0">
                  <c:v>Nov-20</c:v>
                </c:pt>
              </c:strCache>
            </c:strRef>
          </c:tx>
          <c:spPr>
            <a:solidFill>
              <a:srgbClr val="003DA1">
                <a:lumMod val="20000"/>
                <a:lumOff val="8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Sheet3!$G$46:$G$52</c:f>
              <c:strCache>
                <c:ptCount val="7"/>
                <c:pt idx="0">
                  <c:v>Blepharoplasty</c:v>
                </c:pt>
                <c:pt idx="1">
                  <c:v>TADR</c:v>
                </c:pt>
                <c:pt idx="2">
                  <c:v>Ablative Venous</c:v>
                </c:pt>
                <c:pt idx="3">
                  <c:v>Knee Arthroplasty</c:v>
                </c:pt>
                <c:pt idx="4">
                  <c:v>Vertebroplasty</c:v>
                </c:pt>
                <c:pt idx="5">
                  <c:v>Sinusitis</c:v>
                </c:pt>
                <c:pt idx="6">
                  <c:v>Hip Arthroplasty</c:v>
                </c:pt>
              </c:strCache>
            </c:strRef>
          </c:cat>
          <c:val>
            <c:numRef>
              <c:f>Sheet3!$H$46:$H$52</c:f>
              <c:numCache>
                <c:formatCode>0%</c:formatCode>
                <c:ptCount val="7"/>
                <c:pt idx="0">
                  <c:v>0.73</c:v>
                </c:pt>
                <c:pt idx="1">
                  <c:v>0</c:v>
                </c:pt>
                <c:pt idx="2">
                  <c:v>0.91</c:v>
                </c:pt>
                <c:pt idx="3">
                  <c:v>0.39</c:v>
                </c:pt>
                <c:pt idx="4">
                  <c:v>7.0000000000000007E-2</c:v>
                </c:pt>
                <c:pt idx="5">
                  <c:v>0.27</c:v>
                </c:pt>
                <c:pt idx="6">
                  <c:v>0.17</c:v>
                </c:pt>
              </c:numCache>
            </c:numRef>
          </c:val>
          <c:extLst>
            <c:ext xmlns:c16="http://schemas.microsoft.com/office/drawing/2014/chart" uri="{C3380CC4-5D6E-409C-BE32-E72D297353CC}">
              <c16:uniqueId val="{00000000-D9BD-4C8E-9045-ADD376BA28F4}"/>
            </c:ext>
          </c:extLst>
        </c:ser>
        <c:ser>
          <c:idx val="1"/>
          <c:order val="1"/>
          <c:tx>
            <c:strRef>
              <c:f>Sheet3!$I$45</c:f>
              <c:strCache>
                <c:ptCount val="1"/>
                <c:pt idx="0">
                  <c:v>Dec-20</c:v>
                </c:pt>
              </c:strCache>
            </c:strRef>
          </c:tx>
          <c:spPr>
            <a:solidFill>
              <a:srgbClr val="004970">
                <a:alpha val="78039"/>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Sheet3!$G$46:$G$52</c:f>
              <c:strCache>
                <c:ptCount val="7"/>
                <c:pt idx="0">
                  <c:v>Blepharoplasty</c:v>
                </c:pt>
                <c:pt idx="1">
                  <c:v>TADR</c:v>
                </c:pt>
                <c:pt idx="2">
                  <c:v>Ablative Venous</c:v>
                </c:pt>
                <c:pt idx="3">
                  <c:v>Knee Arthroplasty</c:v>
                </c:pt>
                <c:pt idx="4">
                  <c:v>Vertebroplasty</c:v>
                </c:pt>
                <c:pt idx="5">
                  <c:v>Sinusitis</c:v>
                </c:pt>
                <c:pt idx="6">
                  <c:v>Hip Arthroplasty</c:v>
                </c:pt>
              </c:strCache>
            </c:strRef>
          </c:cat>
          <c:val>
            <c:numRef>
              <c:f>Sheet3!$I$46:$I$52</c:f>
              <c:numCache>
                <c:formatCode>0%</c:formatCode>
                <c:ptCount val="7"/>
                <c:pt idx="0">
                  <c:v>0.87</c:v>
                </c:pt>
                <c:pt idx="1">
                  <c:v>0.04</c:v>
                </c:pt>
                <c:pt idx="2">
                  <c:v>0.95</c:v>
                </c:pt>
                <c:pt idx="3">
                  <c:v>0.42</c:v>
                </c:pt>
                <c:pt idx="4">
                  <c:v>0</c:v>
                </c:pt>
                <c:pt idx="5">
                  <c:v>0.21</c:v>
                </c:pt>
                <c:pt idx="6">
                  <c:v>0.16</c:v>
                </c:pt>
              </c:numCache>
            </c:numRef>
          </c:val>
          <c:extLst>
            <c:ext xmlns:c16="http://schemas.microsoft.com/office/drawing/2014/chart" uri="{C3380CC4-5D6E-409C-BE32-E72D297353CC}">
              <c16:uniqueId val="{00000001-D9BD-4C8E-9045-ADD376BA28F4}"/>
            </c:ext>
          </c:extLst>
        </c:ser>
        <c:dLbls>
          <c:dLblPos val="outEnd"/>
          <c:showLegendKey val="0"/>
          <c:showVal val="1"/>
          <c:showCatName val="0"/>
          <c:showSerName val="0"/>
          <c:showPercent val="0"/>
          <c:showBubbleSize val="0"/>
        </c:dLbls>
        <c:gapWidth val="219"/>
        <c:overlap val="-27"/>
        <c:axId val="378979320"/>
        <c:axId val="378977680"/>
      </c:barChart>
      <c:catAx>
        <c:axId val="378979320"/>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8977680"/>
        <c:crosses val="autoZero"/>
        <c:auto val="1"/>
        <c:lblAlgn val="ctr"/>
        <c:lblOffset val="100"/>
        <c:noMultiLvlLbl val="0"/>
      </c:catAx>
      <c:valAx>
        <c:axId val="378977680"/>
        <c:scaling>
          <c:orientation val="minMax"/>
        </c:scaling>
        <c:delete val="1"/>
        <c:axPos val="l"/>
        <c:numFmt formatCode="0%" sourceLinked="1"/>
        <c:majorTickMark val="out"/>
        <c:minorTickMark val="none"/>
        <c:tickLblPos val="nextTo"/>
        <c:crossAx val="378979320"/>
        <c:crosses val="autoZero"/>
        <c:crossBetween val="between"/>
      </c:valAx>
      <c:spPr>
        <a:noFill/>
        <a:ln>
          <a:noFill/>
        </a:ln>
        <a:effectLst/>
      </c:spPr>
    </c:plotArea>
    <c:legend>
      <c:legendPos val="b"/>
      <c:layout>
        <c:manualLayout>
          <c:xMode val="edge"/>
          <c:yMode val="edge"/>
          <c:x val="3.0726473628008368E-2"/>
          <c:y val="2.7360088200676404E-2"/>
          <c:w val="0.15054923317656382"/>
          <c:h val="8.704155264974500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i="1" u="none" strike="noStrike" baseline="0" dirty="0">
                <a:effectLst/>
                <a:latin typeface="Arial" panose="020B0604020202020204" pitchFamily="34" charset="0"/>
                <a:cs typeface="Arial" panose="020B0604020202020204" pitchFamily="34" charset="0"/>
              </a:rPr>
              <a:t>Provider Buckets – Image/Text Availability</a:t>
            </a:r>
            <a:endParaRPr lang="en-US" sz="120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4569487113721536E-2"/>
          <c:y val="0.18717906013723082"/>
          <c:w val="0.85798891152738344"/>
          <c:h val="0.55771184319866907"/>
        </c:manualLayout>
      </c:layout>
      <c:barChart>
        <c:barDir val="col"/>
        <c:grouping val="clustered"/>
        <c:varyColors val="0"/>
        <c:ser>
          <c:idx val="0"/>
          <c:order val="0"/>
          <c:tx>
            <c:strRef>
              <c:f>Sheet3!$B$165</c:f>
              <c:strCache>
                <c:ptCount val="1"/>
                <c:pt idx="0">
                  <c:v>Count of Provider Tax ID</c:v>
                </c:pt>
              </c:strCache>
            </c:strRef>
          </c:tx>
          <c:spPr>
            <a:solidFill>
              <a:srgbClr val="D45D00"/>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Sheet3!$A$166:$A$170</c:f>
              <c:strCache>
                <c:ptCount val="5"/>
                <c:pt idx="0">
                  <c:v>0%</c:v>
                </c:pt>
                <c:pt idx="1">
                  <c:v>1% - &lt;=30%</c:v>
                </c:pt>
                <c:pt idx="2">
                  <c:v>31% - &lt;=60%</c:v>
                </c:pt>
                <c:pt idx="3">
                  <c:v>61% - &lt;=80%</c:v>
                </c:pt>
                <c:pt idx="4">
                  <c:v>81% - &lt;=100%</c:v>
                </c:pt>
              </c:strCache>
            </c:strRef>
          </c:cat>
          <c:val>
            <c:numRef>
              <c:f>Sheet3!$B$166:$B$170</c:f>
              <c:numCache>
                <c:formatCode>General</c:formatCode>
                <c:ptCount val="5"/>
                <c:pt idx="0">
                  <c:v>3333</c:v>
                </c:pt>
                <c:pt idx="1">
                  <c:v>548</c:v>
                </c:pt>
                <c:pt idx="2">
                  <c:v>644</c:v>
                </c:pt>
                <c:pt idx="3">
                  <c:v>207</c:v>
                </c:pt>
                <c:pt idx="4">
                  <c:v>1738</c:v>
                </c:pt>
              </c:numCache>
            </c:numRef>
          </c:val>
          <c:extLst>
            <c:ext xmlns:c16="http://schemas.microsoft.com/office/drawing/2014/chart" uri="{C3380CC4-5D6E-409C-BE32-E72D297353CC}">
              <c16:uniqueId val="{00000000-C288-4F13-AB9D-37314D38C897}"/>
            </c:ext>
          </c:extLst>
        </c:ser>
        <c:dLbls>
          <c:showLegendKey val="0"/>
          <c:showVal val="1"/>
          <c:showCatName val="0"/>
          <c:showSerName val="0"/>
          <c:showPercent val="0"/>
          <c:showBubbleSize val="0"/>
        </c:dLbls>
        <c:gapWidth val="75"/>
        <c:axId val="803094432"/>
        <c:axId val="803091480"/>
      </c:barChart>
      <c:lineChart>
        <c:grouping val="standard"/>
        <c:varyColors val="0"/>
        <c:ser>
          <c:idx val="1"/>
          <c:order val="1"/>
          <c:tx>
            <c:strRef>
              <c:f>Sheet3!$C$165</c:f>
              <c:strCache>
                <c:ptCount val="1"/>
                <c:pt idx="0">
                  <c:v>% Total Cases</c:v>
                </c:pt>
              </c:strCache>
            </c:strRef>
          </c:tx>
          <c:spPr>
            <a:ln w="28575" cap="rnd">
              <a:solidFill>
                <a:schemeClr val="accent2"/>
              </a:solidFill>
              <a:round/>
            </a:ln>
            <a:effectLst/>
          </c:spPr>
          <c:marker>
            <c:symbol val="none"/>
          </c:marker>
          <c:dLbls>
            <c:dLbl>
              <c:idx val="0"/>
              <c:layout>
                <c:manualLayout>
                  <c:x val="-5.1177003135734603E-2"/>
                  <c:y val="-1.380112257559335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87C-4060-B590-FA2B9294439D}"/>
                </c:ext>
              </c:extLst>
            </c:dLbl>
            <c:dLbl>
              <c:idx val="4"/>
              <c:layout>
                <c:manualLayout>
                  <c:x val="-4.3212454642009727E-2"/>
                  <c:y val="-2.7264356350173132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5.7223132569811944E-2"/>
                      <c:h val="5.5287327556815452E-2"/>
                    </c:manualLayout>
                  </c15:layout>
                </c:ext>
                <c:ext xmlns:c16="http://schemas.microsoft.com/office/drawing/2014/chart" uri="{C3380CC4-5D6E-409C-BE32-E72D297353CC}">
                  <c16:uniqueId val="{00000001-F87C-4060-B590-FA2B9294439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Sheet3!$A$166:$A$170</c:f>
              <c:strCache>
                <c:ptCount val="5"/>
                <c:pt idx="0">
                  <c:v>0%</c:v>
                </c:pt>
                <c:pt idx="1">
                  <c:v>1% - &lt;=30%</c:v>
                </c:pt>
                <c:pt idx="2">
                  <c:v>31% - &lt;=60%</c:v>
                </c:pt>
                <c:pt idx="3">
                  <c:v>61% - &lt;=80%</c:v>
                </c:pt>
                <c:pt idx="4">
                  <c:v>81% - &lt;=100%</c:v>
                </c:pt>
              </c:strCache>
            </c:strRef>
          </c:cat>
          <c:val>
            <c:numRef>
              <c:f>Sheet3!$C$166:$C$170</c:f>
              <c:numCache>
                <c:formatCode>0%</c:formatCode>
                <c:ptCount val="5"/>
                <c:pt idx="0">
                  <c:v>0.25408699670729595</c:v>
                </c:pt>
                <c:pt idx="1">
                  <c:v>0.32716192016636819</c:v>
                </c:pt>
                <c:pt idx="2">
                  <c:v>0.22040898850441915</c:v>
                </c:pt>
                <c:pt idx="3">
                  <c:v>5.2567731500202185E-2</c:v>
                </c:pt>
                <c:pt idx="4">
                  <c:v>0.14577436312171452</c:v>
                </c:pt>
              </c:numCache>
            </c:numRef>
          </c:val>
          <c:smooth val="0"/>
          <c:extLst>
            <c:ext xmlns:c16="http://schemas.microsoft.com/office/drawing/2014/chart" uri="{C3380CC4-5D6E-409C-BE32-E72D297353CC}">
              <c16:uniqueId val="{00000001-C288-4F13-AB9D-37314D38C897}"/>
            </c:ext>
          </c:extLst>
        </c:ser>
        <c:dLbls>
          <c:showLegendKey val="0"/>
          <c:showVal val="1"/>
          <c:showCatName val="0"/>
          <c:showSerName val="0"/>
          <c:showPercent val="0"/>
          <c:showBubbleSize val="0"/>
        </c:dLbls>
        <c:marker val="1"/>
        <c:smooth val="0"/>
        <c:axId val="803094760"/>
        <c:axId val="803092136"/>
      </c:lineChart>
      <c:catAx>
        <c:axId val="80309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3091480"/>
        <c:crosses val="autoZero"/>
        <c:auto val="1"/>
        <c:lblAlgn val="ctr"/>
        <c:lblOffset val="100"/>
        <c:noMultiLvlLbl val="0"/>
      </c:catAx>
      <c:valAx>
        <c:axId val="8030914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03094432"/>
        <c:crosses val="autoZero"/>
        <c:crossBetween val="between"/>
      </c:valAx>
      <c:valAx>
        <c:axId val="803092136"/>
        <c:scaling>
          <c:orientation val="minMax"/>
        </c:scaling>
        <c:delete val="0"/>
        <c:axPos val="r"/>
        <c:numFmt formatCode="0%" sourceLinked="1"/>
        <c:majorTickMark val="none"/>
        <c:minorTickMark val="none"/>
        <c:tickLblPos val="nextTo"/>
        <c:spPr>
          <a:solidFill>
            <a:srgbClr val="FFFFFF"/>
          </a:solid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03094760"/>
        <c:crosses val="max"/>
        <c:crossBetween val="between"/>
      </c:valAx>
      <c:catAx>
        <c:axId val="803094760"/>
        <c:scaling>
          <c:orientation val="minMax"/>
        </c:scaling>
        <c:delete val="1"/>
        <c:axPos val="b"/>
        <c:numFmt formatCode="General" sourceLinked="1"/>
        <c:majorTickMark val="none"/>
        <c:minorTickMark val="none"/>
        <c:tickLblPos val="nextTo"/>
        <c:crossAx val="803092136"/>
        <c:crosses val="autoZero"/>
        <c:auto val="1"/>
        <c:lblAlgn val="ctr"/>
        <c:lblOffset val="100"/>
        <c:noMultiLvlLbl val="0"/>
      </c:catAx>
      <c:spPr>
        <a:noFill/>
        <a:ln>
          <a:noFill/>
        </a:ln>
        <a:effectLst/>
      </c:spPr>
    </c:plotArea>
    <c:legend>
      <c:legendPos val="b"/>
      <c:layout>
        <c:manualLayout>
          <c:xMode val="edge"/>
          <c:yMode val="edge"/>
          <c:x val="0.18068048012003626"/>
          <c:y val="0.88829772263160256"/>
          <c:w val="0.63863883072488958"/>
          <c:h val="0.1117022773683974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6350">
      <a:gradFill>
        <a:gsLst>
          <a:gs pos="83000">
            <a:srgbClr val="D45D00"/>
          </a:gs>
          <a:gs pos="100000">
            <a:srgbClr val="003DA1">
              <a:lumMod val="30000"/>
              <a:lumOff val="70000"/>
            </a:srgbClr>
          </a:gs>
        </a:gsLst>
        <a:lin ang="5400000" scaled="1"/>
      </a:grad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sz="1200" b="1" i="1" baseline="0" dirty="0">
                <a:effectLst/>
                <a:latin typeface="Arial" panose="020B0604020202020204" pitchFamily="34" charset="0"/>
                <a:cs typeface="Arial" panose="020B0604020202020204" pitchFamily="34" charset="0"/>
              </a:rPr>
              <a:t>Top Providers – Successful Augmentation</a:t>
            </a:r>
            <a:endParaRPr lang="en-US" sz="1200" dirty="0">
              <a:effectLst/>
              <a:latin typeface="Arial" panose="020B0604020202020204" pitchFamily="34" charset="0"/>
              <a:cs typeface="Arial" panose="020B0604020202020204" pitchFamily="34" charset="0"/>
            </a:endParaRPr>
          </a:p>
        </c:rich>
      </c:tx>
      <c:layout>
        <c:manualLayout>
          <c:xMode val="edge"/>
          <c:yMode val="edge"/>
          <c:x val="0.20796186076561388"/>
          <c:y val="0"/>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Sheet3!$B$175</c:f>
              <c:strCache>
                <c:ptCount val="1"/>
                <c:pt idx="0">
                  <c:v>Count of Provider Tax ID</c:v>
                </c:pt>
              </c:strCache>
            </c:strRef>
          </c:tx>
          <c:spPr>
            <a:solidFill>
              <a:srgbClr val="D45D00">
                <a:alpha val="81961"/>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Sheet3!$A$176:$A$180</c:f>
              <c:strCache>
                <c:ptCount val="5"/>
                <c:pt idx="0">
                  <c:v>0</c:v>
                </c:pt>
                <c:pt idx="1">
                  <c:v>1% - &lt;=30%</c:v>
                </c:pt>
                <c:pt idx="2">
                  <c:v>31% - &lt;=60%</c:v>
                </c:pt>
                <c:pt idx="3">
                  <c:v>61% - &lt;=80%</c:v>
                </c:pt>
                <c:pt idx="4">
                  <c:v>81% - &lt;=100%</c:v>
                </c:pt>
              </c:strCache>
            </c:strRef>
          </c:cat>
          <c:val>
            <c:numRef>
              <c:f>Sheet3!$B$176:$B$180</c:f>
              <c:numCache>
                <c:formatCode>General</c:formatCode>
                <c:ptCount val="5"/>
                <c:pt idx="0">
                  <c:v>730</c:v>
                </c:pt>
                <c:pt idx="1">
                  <c:v>71</c:v>
                </c:pt>
                <c:pt idx="2">
                  <c:v>215</c:v>
                </c:pt>
                <c:pt idx="3">
                  <c:v>74</c:v>
                </c:pt>
                <c:pt idx="4">
                  <c:v>648</c:v>
                </c:pt>
              </c:numCache>
            </c:numRef>
          </c:val>
          <c:extLst>
            <c:ext xmlns:c16="http://schemas.microsoft.com/office/drawing/2014/chart" uri="{C3380CC4-5D6E-409C-BE32-E72D297353CC}">
              <c16:uniqueId val="{00000000-3553-4E1D-98D1-C82337DC3EB4}"/>
            </c:ext>
          </c:extLst>
        </c:ser>
        <c:dLbls>
          <c:showLegendKey val="0"/>
          <c:showVal val="1"/>
          <c:showCatName val="0"/>
          <c:showSerName val="0"/>
          <c:showPercent val="0"/>
          <c:showBubbleSize val="0"/>
        </c:dLbls>
        <c:gapWidth val="75"/>
        <c:axId val="803097384"/>
        <c:axId val="803097712"/>
      </c:barChart>
      <c:catAx>
        <c:axId val="803097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3097712"/>
        <c:crosses val="autoZero"/>
        <c:auto val="1"/>
        <c:lblAlgn val="ctr"/>
        <c:lblOffset val="100"/>
        <c:noMultiLvlLbl val="0"/>
      </c:catAx>
      <c:valAx>
        <c:axId val="8030977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03097384"/>
        <c:crosses val="autoZero"/>
        <c:crossBetween val="between"/>
      </c:valAx>
      <c:spPr>
        <a:noFill/>
        <a:ln>
          <a:noFill/>
        </a:ln>
        <a:effectLst/>
      </c:spPr>
    </c:plotArea>
    <c:plotVisOnly val="1"/>
    <c:dispBlanksAs val="gap"/>
    <c:showDLblsOverMax val="0"/>
  </c:chart>
  <c:spPr>
    <a:noFill/>
    <a:ln w="6350">
      <a:gradFill>
        <a:gsLst>
          <a:gs pos="83000">
            <a:srgbClr val="D45D00"/>
          </a:gs>
          <a:gs pos="100000">
            <a:srgbClr val="003DA1">
              <a:lumMod val="30000"/>
              <a:lumOff val="70000"/>
            </a:srgbClr>
          </a:gs>
        </a:gsLst>
        <a:lin ang="5400000" scaled="1"/>
      </a:grad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i="1" dirty="0">
                <a:latin typeface="Arial" panose="020B0604020202020204" pitchFamily="34" charset="0"/>
                <a:cs typeface="Arial" panose="020B0604020202020204" pitchFamily="34" charset="0"/>
              </a:rPr>
              <a:t>0%</a:t>
            </a:r>
            <a:r>
              <a:rPr lang="en-US" sz="1200" b="1" i="1" baseline="0" dirty="0">
                <a:latin typeface="Arial" panose="020B0604020202020204" pitchFamily="34" charset="0"/>
                <a:cs typeface="Arial" panose="020B0604020202020204" pitchFamily="34" charset="0"/>
              </a:rPr>
              <a:t> Augmentation (case volume)</a:t>
            </a:r>
            <a:endParaRPr lang="en-US" sz="1200" b="1" i="1"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Sheet3!$B$185</c:f>
              <c:strCache>
                <c:ptCount val="1"/>
                <c:pt idx="0">
                  <c:v>Count of Provider Tax ID</c:v>
                </c:pt>
              </c:strCache>
            </c:strRef>
          </c:tx>
          <c:spPr>
            <a:solidFill>
              <a:srgbClr val="FFFFFF">
                <a:lumMod val="50000"/>
              </a:srgbClr>
            </a:solidFill>
            <a:ln>
              <a:noFill/>
            </a:ln>
            <a:effectLst/>
          </c:spPr>
          <c:invertIfNegative val="0"/>
          <c:dLbls>
            <c:spPr>
              <a:solidFill>
                <a:srgbClr val="FFFFFF"/>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Sheet3!$A$186:$A$197</c:f>
              <c:strCache>
                <c:ptCount val="12"/>
                <c:pt idx="0">
                  <c:v>TADR</c:v>
                </c:pt>
                <c:pt idx="1">
                  <c:v>Vertebroplasty</c:v>
                </c:pt>
                <c:pt idx="2">
                  <c:v>Panniculectomy</c:v>
                </c:pt>
                <c:pt idx="3">
                  <c:v>Spinal Canal</c:v>
                </c:pt>
                <c:pt idx="4">
                  <c:v>Spondylolisthesis</c:v>
                </c:pt>
                <c:pt idx="5">
                  <c:v>Sinus</c:v>
                </c:pt>
                <c:pt idx="6">
                  <c:v>Hip Arthroplasty</c:v>
                </c:pt>
                <c:pt idx="7">
                  <c:v>Blepharoplasty</c:v>
                </c:pt>
                <c:pt idx="8">
                  <c:v>Knee Arthroplasty</c:v>
                </c:pt>
                <c:pt idx="9">
                  <c:v>Blepharoptosis</c:v>
                </c:pt>
                <c:pt idx="10">
                  <c:v>AblativeVenous</c:v>
                </c:pt>
                <c:pt idx="11">
                  <c:v>BreastReduction</c:v>
                </c:pt>
              </c:strCache>
            </c:strRef>
          </c:cat>
          <c:val>
            <c:numRef>
              <c:f>Sheet3!$B$186:$B$197</c:f>
              <c:numCache>
                <c:formatCode>General</c:formatCode>
                <c:ptCount val="12"/>
                <c:pt idx="0">
                  <c:v>5</c:v>
                </c:pt>
                <c:pt idx="1">
                  <c:v>6</c:v>
                </c:pt>
                <c:pt idx="2">
                  <c:v>25</c:v>
                </c:pt>
                <c:pt idx="3">
                  <c:v>30</c:v>
                </c:pt>
                <c:pt idx="4">
                  <c:v>46</c:v>
                </c:pt>
                <c:pt idx="5">
                  <c:v>50</c:v>
                </c:pt>
                <c:pt idx="6">
                  <c:v>88</c:v>
                </c:pt>
                <c:pt idx="7">
                  <c:v>124</c:v>
                </c:pt>
                <c:pt idx="8">
                  <c:v>179</c:v>
                </c:pt>
                <c:pt idx="9">
                  <c:v>226</c:v>
                </c:pt>
                <c:pt idx="10">
                  <c:v>252</c:v>
                </c:pt>
                <c:pt idx="11">
                  <c:v>261</c:v>
                </c:pt>
              </c:numCache>
            </c:numRef>
          </c:val>
          <c:extLst>
            <c:ext xmlns:c16="http://schemas.microsoft.com/office/drawing/2014/chart" uri="{C3380CC4-5D6E-409C-BE32-E72D297353CC}">
              <c16:uniqueId val="{00000000-C464-4E38-A436-EA61F2CC1018}"/>
            </c:ext>
          </c:extLst>
        </c:ser>
        <c:dLbls>
          <c:showLegendKey val="0"/>
          <c:showVal val="1"/>
          <c:showCatName val="0"/>
          <c:showSerName val="0"/>
          <c:showPercent val="0"/>
          <c:showBubbleSize val="0"/>
        </c:dLbls>
        <c:gapWidth val="150"/>
        <c:overlap val="-25"/>
        <c:axId val="773754800"/>
        <c:axId val="773755456"/>
      </c:barChart>
      <c:catAx>
        <c:axId val="7737548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3755456"/>
        <c:crosses val="autoZero"/>
        <c:auto val="1"/>
        <c:lblAlgn val="ctr"/>
        <c:lblOffset val="100"/>
        <c:noMultiLvlLbl val="0"/>
      </c:catAx>
      <c:valAx>
        <c:axId val="773755456"/>
        <c:scaling>
          <c:orientation val="minMax"/>
        </c:scaling>
        <c:delete val="1"/>
        <c:axPos val="b"/>
        <c:numFmt formatCode="General" sourceLinked="1"/>
        <c:majorTickMark val="none"/>
        <c:minorTickMark val="none"/>
        <c:tickLblPos val="nextTo"/>
        <c:crossAx val="773754800"/>
        <c:crosses val="autoZero"/>
        <c:crossBetween val="between"/>
      </c:valAx>
      <c:spPr>
        <a:noFill/>
        <a:ln>
          <a:noFill/>
        </a:ln>
        <a:effectLst/>
      </c:spPr>
    </c:plotArea>
    <c:plotVisOnly val="1"/>
    <c:dispBlanksAs val="gap"/>
    <c:showDLblsOverMax val="0"/>
  </c:chart>
  <c:spPr>
    <a:noFill/>
    <a:ln w="6350">
      <a:gradFill>
        <a:gsLst>
          <a:gs pos="83000">
            <a:srgbClr val="D45D00"/>
          </a:gs>
          <a:gs pos="100000">
            <a:srgbClr val="003DA1">
              <a:lumMod val="30000"/>
              <a:lumOff val="70000"/>
            </a:srgbClr>
          </a:gs>
        </a:gsLst>
        <a:lin ang="5400000" scaled="1"/>
      </a:grad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i="1" dirty="0">
                <a:latin typeface="Arial" panose="020B0604020202020204" pitchFamily="34" charset="0"/>
                <a:cs typeface="Arial" panose="020B0604020202020204" pitchFamily="34" charset="0"/>
              </a:rPr>
              <a:t>81-100%</a:t>
            </a:r>
            <a:r>
              <a:rPr lang="en-US" sz="1200" b="1" i="1" baseline="0" dirty="0">
                <a:latin typeface="Arial" panose="020B0604020202020204" pitchFamily="34" charset="0"/>
                <a:cs typeface="Arial" panose="020B0604020202020204" pitchFamily="34" charset="0"/>
              </a:rPr>
              <a:t> Augmentation </a:t>
            </a:r>
            <a:r>
              <a:rPr lang="en-US" sz="1400" b="1" i="1" u="none" strike="noStrike" baseline="0" dirty="0">
                <a:effectLst/>
              </a:rPr>
              <a:t>(case volume)</a:t>
            </a:r>
            <a:endParaRPr lang="en-US" sz="1200" b="1" i="1"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Sheet3!$G$186</c:f>
              <c:strCache>
                <c:ptCount val="1"/>
                <c:pt idx="0">
                  <c:v>Count of Provider Tax ID</c:v>
                </c:pt>
              </c:strCache>
            </c:strRef>
          </c:tx>
          <c:spPr>
            <a:solidFill>
              <a:srgbClr val="FFFFFF">
                <a:lumMod val="65000"/>
              </a:srgbClr>
            </a:solidFill>
            <a:ln>
              <a:noFill/>
            </a:ln>
            <a:effectLst/>
          </c:spPr>
          <c:invertIfNegative val="0"/>
          <c:dLbls>
            <c:spPr>
              <a:solidFill>
                <a:srgbClr val="FFFFFF"/>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Sheet3!$F$187:$F$196</c:f>
              <c:strCache>
                <c:ptCount val="10"/>
                <c:pt idx="0">
                  <c:v>Hip Arthroplasty</c:v>
                </c:pt>
                <c:pt idx="1">
                  <c:v>Spinal Canal</c:v>
                </c:pt>
                <c:pt idx="2">
                  <c:v>Spondylolisthesis</c:v>
                </c:pt>
                <c:pt idx="3">
                  <c:v>Knee Arthroplasty</c:v>
                </c:pt>
                <c:pt idx="4">
                  <c:v>Sinus</c:v>
                </c:pt>
                <c:pt idx="5">
                  <c:v>Blepharoplasty</c:v>
                </c:pt>
                <c:pt idx="6">
                  <c:v>Blepharoptosis</c:v>
                </c:pt>
                <c:pt idx="7">
                  <c:v>Panniculectomy</c:v>
                </c:pt>
                <c:pt idx="8">
                  <c:v>BreastReduction</c:v>
                </c:pt>
                <c:pt idx="9">
                  <c:v>AblativeVenous</c:v>
                </c:pt>
              </c:strCache>
            </c:strRef>
          </c:cat>
          <c:val>
            <c:numRef>
              <c:f>Sheet3!$G$187:$G$196</c:f>
              <c:numCache>
                <c:formatCode>General</c:formatCode>
                <c:ptCount val="10"/>
                <c:pt idx="0">
                  <c:v>1</c:v>
                </c:pt>
                <c:pt idx="1">
                  <c:v>1</c:v>
                </c:pt>
                <c:pt idx="2">
                  <c:v>14</c:v>
                </c:pt>
                <c:pt idx="3">
                  <c:v>16</c:v>
                </c:pt>
                <c:pt idx="4">
                  <c:v>17</c:v>
                </c:pt>
                <c:pt idx="5">
                  <c:v>68</c:v>
                </c:pt>
                <c:pt idx="6">
                  <c:v>105</c:v>
                </c:pt>
                <c:pt idx="7">
                  <c:v>136</c:v>
                </c:pt>
                <c:pt idx="8">
                  <c:v>142</c:v>
                </c:pt>
                <c:pt idx="9">
                  <c:v>506</c:v>
                </c:pt>
              </c:numCache>
            </c:numRef>
          </c:val>
          <c:extLst>
            <c:ext xmlns:c16="http://schemas.microsoft.com/office/drawing/2014/chart" uri="{C3380CC4-5D6E-409C-BE32-E72D297353CC}">
              <c16:uniqueId val="{00000000-BF3A-44B6-A2CC-13DCFC19A7C4}"/>
            </c:ext>
          </c:extLst>
        </c:ser>
        <c:dLbls>
          <c:showLegendKey val="0"/>
          <c:showVal val="1"/>
          <c:showCatName val="0"/>
          <c:showSerName val="0"/>
          <c:showPercent val="0"/>
          <c:showBubbleSize val="0"/>
        </c:dLbls>
        <c:gapWidth val="150"/>
        <c:overlap val="-25"/>
        <c:axId val="818399776"/>
        <c:axId val="818400760"/>
      </c:barChart>
      <c:catAx>
        <c:axId val="8183997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8400760"/>
        <c:crosses val="autoZero"/>
        <c:auto val="1"/>
        <c:lblAlgn val="ctr"/>
        <c:lblOffset val="100"/>
        <c:noMultiLvlLbl val="0"/>
      </c:catAx>
      <c:valAx>
        <c:axId val="818400760"/>
        <c:scaling>
          <c:orientation val="minMax"/>
        </c:scaling>
        <c:delete val="1"/>
        <c:axPos val="b"/>
        <c:numFmt formatCode="General" sourceLinked="1"/>
        <c:majorTickMark val="none"/>
        <c:minorTickMark val="none"/>
        <c:tickLblPos val="nextTo"/>
        <c:crossAx val="818399776"/>
        <c:crosses val="autoZero"/>
        <c:crossBetween val="between"/>
      </c:valAx>
      <c:spPr>
        <a:noFill/>
        <a:ln>
          <a:noFill/>
        </a:ln>
        <a:effectLst/>
      </c:spPr>
    </c:plotArea>
    <c:plotVisOnly val="1"/>
    <c:dispBlanksAs val="gap"/>
    <c:showDLblsOverMax val="0"/>
  </c:chart>
  <c:spPr>
    <a:noFill/>
    <a:ln w="6350">
      <a:gradFill>
        <a:gsLst>
          <a:gs pos="83000">
            <a:srgbClr val="D45D00"/>
          </a:gs>
          <a:gs pos="100000">
            <a:srgbClr val="003DA1">
              <a:lumMod val="30000"/>
              <a:lumOff val="70000"/>
            </a:srgbClr>
          </a:gs>
        </a:gsLst>
        <a:lin ang="5400000" scaled="1"/>
      </a:grad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i="1" dirty="0">
                <a:latin typeface="Arial" panose="020B0604020202020204" pitchFamily="34" charset="0"/>
                <a:cs typeface="Arial" panose="020B0604020202020204" pitchFamily="34" charset="0"/>
              </a:rPr>
              <a:t>MBM – Non MBM approval</a:t>
            </a:r>
          </a:p>
        </c:rich>
      </c:tx>
      <c:layout>
        <c:manualLayout>
          <c:xMode val="edge"/>
          <c:yMode val="edge"/>
          <c:x val="0.38875907074816546"/>
          <c:y val="8.2264915050139498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5900767288505386E-2"/>
          <c:y val="0.25989883358714544"/>
          <c:w val="0.93181870008477297"/>
          <c:h val="0.57394028862677837"/>
        </c:manualLayout>
      </c:layout>
      <c:barChart>
        <c:barDir val="col"/>
        <c:grouping val="clustered"/>
        <c:varyColors val="0"/>
        <c:ser>
          <c:idx val="0"/>
          <c:order val="0"/>
          <c:tx>
            <c:strRef>
              <c:f>Sheet3!$B$80:$B$81</c:f>
              <c:strCache>
                <c:ptCount val="2"/>
                <c:pt idx="0">
                  <c:v>MBM</c:v>
                </c:pt>
              </c:strCache>
            </c:strRef>
          </c:tx>
          <c:spPr>
            <a:solidFill>
              <a:srgbClr val="D45D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Sheet3!$A$82:$A$85</c:f>
              <c:strCache>
                <c:ptCount val="4"/>
                <c:pt idx="0">
                  <c:v>No Attachement Found</c:v>
                </c:pt>
                <c:pt idx="1">
                  <c:v>No Image/Text Identified</c:v>
                </c:pt>
                <c:pt idx="2">
                  <c:v>Substandard Images/Text</c:v>
                </c:pt>
                <c:pt idx="3">
                  <c:v>Successful Augmentation</c:v>
                </c:pt>
              </c:strCache>
            </c:strRef>
          </c:cat>
          <c:val>
            <c:numRef>
              <c:f>Sheet3!$B$82:$B$85</c:f>
              <c:numCache>
                <c:formatCode>0%</c:formatCode>
                <c:ptCount val="4"/>
                <c:pt idx="0">
                  <c:v>0.69410000000000005</c:v>
                </c:pt>
                <c:pt idx="1">
                  <c:v>0.86819999999999997</c:v>
                </c:pt>
                <c:pt idx="2">
                  <c:v>0.90800000000000003</c:v>
                </c:pt>
                <c:pt idx="3">
                  <c:v>0.87709999999999999</c:v>
                </c:pt>
              </c:numCache>
            </c:numRef>
          </c:val>
          <c:extLst>
            <c:ext xmlns:c16="http://schemas.microsoft.com/office/drawing/2014/chart" uri="{C3380CC4-5D6E-409C-BE32-E72D297353CC}">
              <c16:uniqueId val="{00000000-E2D3-4FCD-9591-F310AD58F6F3}"/>
            </c:ext>
          </c:extLst>
        </c:ser>
        <c:ser>
          <c:idx val="1"/>
          <c:order val="1"/>
          <c:tx>
            <c:strRef>
              <c:f>Sheet3!$C$80:$C$81</c:f>
              <c:strCache>
                <c:ptCount val="2"/>
                <c:pt idx="0">
                  <c:v>Non MBM</c:v>
                </c:pt>
              </c:strCache>
            </c:strRef>
          </c:tx>
          <c:spPr>
            <a:solidFill>
              <a:srgbClr val="4472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Sheet3!$A$82:$A$85</c:f>
              <c:strCache>
                <c:ptCount val="4"/>
                <c:pt idx="0">
                  <c:v>No Attachement Found</c:v>
                </c:pt>
                <c:pt idx="1">
                  <c:v>No Image/Text Identified</c:v>
                </c:pt>
                <c:pt idx="2">
                  <c:v>Substandard Images/Text</c:v>
                </c:pt>
                <c:pt idx="3">
                  <c:v>Successful Augmentation</c:v>
                </c:pt>
              </c:strCache>
            </c:strRef>
          </c:cat>
          <c:val>
            <c:numRef>
              <c:f>Sheet3!$C$82:$C$85</c:f>
              <c:numCache>
                <c:formatCode>0%</c:formatCode>
                <c:ptCount val="4"/>
                <c:pt idx="0">
                  <c:v>0.54900000000000004</c:v>
                </c:pt>
                <c:pt idx="1">
                  <c:v>0.60660000000000003</c:v>
                </c:pt>
                <c:pt idx="2">
                  <c:v>0.72870000000000001</c:v>
                </c:pt>
                <c:pt idx="3">
                  <c:v>0.7177</c:v>
                </c:pt>
              </c:numCache>
            </c:numRef>
          </c:val>
          <c:extLst>
            <c:ext xmlns:c16="http://schemas.microsoft.com/office/drawing/2014/chart" uri="{C3380CC4-5D6E-409C-BE32-E72D297353CC}">
              <c16:uniqueId val="{00000001-E2D3-4FCD-9591-F310AD58F6F3}"/>
            </c:ext>
          </c:extLst>
        </c:ser>
        <c:dLbls>
          <c:showLegendKey val="0"/>
          <c:showVal val="1"/>
          <c:showCatName val="0"/>
          <c:showSerName val="0"/>
          <c:showPercent val="0"/>
          <c:showBubbleSize val="0"/>
        </c:dLbls>
        <c:gapWidth val="219"/>
        <c:overlap val="-25"/>
        <c:axId val="773742992"/>
        <c:axId val="773742664"/>
      </c:barChart>
      <c:catAx>
        <c:axId val="77374299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3742664"/>
        <c:crosses val="autoZero"/>
        <c:auto val="1"/>
        <c:lblAlgn val="ctr"/>
        <c:lblOffset val="100"/>
        <c:noMultiLvlLbl val="0"/>
      </c:catAx>
      <c:valAx>
        <c:axId val="773742664"/>
        <c:scaling>
          <c:orientation val="minMax"/>
        </c:scaling>
        <c:delete val="1"/>
        <c:axPos val="l"/>
        <c:numFmt formatCode="0%" sourceLinked="1"/>
        <c:majorTickMark val="none"/>
        <c:minorTickMark val="none"/>
        <c:tickLblPos val="nextTo"/>
        <c:crossAx val="773742992"/>
        <c:crosses val="autoZero"/>
        <c:crossBetween val="between"/>
      </c:valAx>
      <c:spPr>
        <a:noFill/>
        <a:ln>
          <a:noFill/>
        </a:ln>
        <a:effectLst>
          <a:softEdge rad="0"/>
        </a:effectLst>
      </c:spPr>
    </c:plotArea>
    <c:legend>
      <c:legendPos val="t"/>
      <c:layout>
        <c:manualLayout>
          <c:xMode val="edge"/>
          <c:yMode val="edge"/>
          <c:x val="7.8950785429977594E-3"/>
          <c:y val="3.1526019707724853E-2"/>
          <c:w val="0.32815580999199162"/>
          <c:h val="0.1045197065055975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6350">
      <a:gradFill>
        <a:gsLst>
          <a:gs pos="82000">
            <a:srgbClr val="D45D00"/>
          </a:gs>
          <a:gs pos="100000">
            <a:srgbClr val="003DA1">
              <a:lumMod val="30000"/>
              <a:lumOff val="70000"/>
            </a:srgbClr>
          </a:gs>
        </a:gsLst>
        <a:lin ang="5400000" scaled="1"/>
      </a:grad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Sheet17!$J$20</c:f>
              <c:strCache>
                <c:ptCount val="1"/>
                <c:pt idx="0">
                  <c:v>%no image found</c:v>
                </c:pt>
              </c:strCache>
            </c:strRef>
          </c:tx>
          <c:spPr>
            <a:solidFill>
              <a:srgbClr val="FFFFFF">
                <a:lumMod val="5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Sheet17!$I$21:$I$34</c:f>
              <c:strCache>
                <c:ptCount val="14"/>
                <c:pt idx="0">
                  <c:v>Panniculectomy</c:v>
                </c:pt>
                <c:pt idx="1">
                  <c:v>Orthognathic</c:v>
                </c:pt>
                <c:pt idx="2">
                  <c:v>Blepharoplasty</c:v>
                </c:pt>
                <c:pt idx="3">
                  <c:v>Rhinoplasty</c:v>
                </c:pt>
                <c:pt idx="4">
                  <c:v>Ablative Venous</c:v>
                </c:pt>
                <c:pt idx="5">
                  <c:v>Breast Reduction</c:v>
                </c:pt>
                <c:pt idx="6">
                  <c:v>Blepharoptosis</c:v>
                </c:pt>
                <c:pt idx="7">
                  <c:v>TADR</c:v>
                </c:pt>
                <c:pt idx="8">
                  <c:v>Sinus</c:v>
                </c:pt>
                <c:pt idx="9">
                  <c:v>Vertebroplasty</c:v>
                </c:pt>
                <c:pt idx="10">
                  <c:v>Spondylolisthesis</c:v>
                </c:pt>
                <c:pt idx="11">
                  <c:v>Spinal Canal</c:v>
                </c:pt>
                <c:pt idx="12">
                  <c:v>Knee Arthroplasty</c:v>
                </c:pt>
                <c:pt idx="13">
                  <c:v>Hip Arthroplasty</c:v>
                </c:pt>
              </c:strCache>
            </c:strRef>
          </c:cat>
          <c:val>
            <c:numRef>
              <c:f>Sheet17!$J$21:$J$34</c:f>
              <c:numCache>
                <c:formatCode>0%</c:formatCode>
                <c:ptCount val="14"/>
                <c:pt idx="0">
                  <c:v>0.26728110599078342</c:v>
                </c:pt>
                <c:pt idx="1">
                  <c:v>0.39967373572593801</c:v>
                </c:pt>
                <c:pt idx="2">
                  <c:v>0.45</c:v>
                </c:pt>
                <c:pt idx="3">
                  <c:v>0.53047775947281717</c:v>
                </c:pt>
                <c:pt idx="4">
                  <c:v>0.61486486486486491</c:v>
                </c:pt>
                <c:pt idx="5">
                  <c:v>0.62442922374429222</c:v>
                </c:pt>
                <c:pt idx="6">
                  <c:v>0.68333333333333335</c:v>
                </c:pt>
                <c:pt idx="7">
                  <c:v>0.69041769041769041</c:v>
                </c:pt>
                <c:pt idx="8">
                  <c:v>0.7105513307984791</c:v>
                </c:pt>
                <c:pt idx="9">
                  <c:v>0.76623376623376627</c:v>
                </c:pt>
                <c:pt idx="10">
                  <c:v>0.82155123068116775</c:v>
                </c:pt>
                <c:pt idx="11">
                  <c:v>0.82936946902654862</c:v>
                </c:pt>
                <c:pt idx="12">
                  <c:v>0.87385444743935314</c:v>
                </c:pt>
                <c:pt idx="13">
                  <c:v>0.90430027342779018</c:v>
                </c:pt>
              </c:numCache>
            </c:numRef>
          </c:val>
          <c:extLst>
            <c:ext xmlns:c16="http://schemas.microsoft.com/office/drawing/2014/chart" uri="{C3380CC4-5D6E-409C-BE32-E72D297353CC}">
              <c16:uniqueId val="{00000000-EADC-42FB-BE25-482CD7DC4C97}"/>
            </c:ext>
          </c:extLst>
        </c:ser>
        <c:dLbls>
          <c:dLblPos val="outEnd"/>
          <c:showLegendKey val="0"/>
          <c:showVal val="1"/>
          <c:showCatName val="0"/>
          <c:showSerName val="0"/>
          <c:showPercent val="0"/>
          <c:showBubbleSize val="0"/>
        </c:dLbls>
        <c:gapWidth val="150"/>
        <c:overlap val="-25"/>
        <c:axId val="710276144"/>
        <c:axId val="613747824"/>
      </c:barChart>
      <c:catAx>
        <c:axId val="710276144"/>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3747824"/>
        <c:crosses val="autoZero"/>
        <c:auto val="1"/>
        <c:lblAlgn val="ctr"/>
        <c:lblOffset val="100"/>
        <c:noMultiLvlLbl val="0"/>
      </c:catAx>
      <c:valAx>
        <c:axId val="613747824"/>
        <c:scaling>
          <c:orientation val="minMax"/>
        </c:scaling>
        <c:delete val="1"/>
        <c:axPos val="b"/>
        <c:numFmt formatCode="0%" sourceLinked="1"/>
        <c:majorTickMark val="none"/>
        <c:minorTickMark val="none"/>
        <c:tickLblPos val="nextTo"/>
        <c:crossAx val="710276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'final sheet'!$A$10:$A$14</cx:f>
        <cx:lvl ptCount="5">
          <cx:pt idx="0">Total Cases</cx:pt>
          <cx:pt idx="1">No Document Found</cx:pt>
          <cx:pt idx="2">No Image Found</cx:pt>
          <cx:pt idx="3">Substandard Images</cx:pt>
          <cx:pt idx="4">Image Augmented</cx:pt>
        </cx:lvl>
      </cx:strDim>
      <cx:numDim type="val">
        <cx:f>'final sheet'!$B$10:$B$14</cx:f>
        <cx:lvl ptCount="5" formatCode="_(* #,##0_);_(* \(#,##0\);_(* &quot;-&quot;??_);_(@_)">
          <cx:pt idx="0">44976</cx:pt>
          <cx:pt idx="1">-5885</cx:pt>
          <cx:pt idx="2">-26262</cx:pt>
          <cx:pt idx="3">-8007</cx:pt>
          <cx:pt idx="4">-4822</cx:pt>
        </cx:lvl>
      </cx:numDim>
    </cx:data>
  </cx:chartData>
  <cx:chart>
    <cx:plotArea>
      <cx:plotAreaRegion>
        <cx:series layoutId="waterfall" uniqueId="{950AAB6A-303D-4E83-9AF2-84B740518F29}">
          <cx:dataPt idx="1">
            <cx:spPr>
              <a:solidFill>
                <a:srgbClr val="ED7D31">
                  <a:lumMod val="75000"/>
                </a:srgbClr>
              </a:solidFill>
            </cx:spPr>
          </cx:dataPt>
          <cx:dataPt idx="2">
            <cx:spPr>
              <a:solidFill>
                <a:srgbClr val="D45D00">
                  <a:alpha val="70980"/>
                </a:srgbClr>
              </a:solidFill>
            </cx:spPr>
          </cx:dataPt>
          <cx:dataPt idx="3">
            <cx:spPr>
              <a:solidFill>
                <a:srgbClr val="D45D00">
                  <a:alpha val="70980"/>
                </a:srgbClr>
              </a:solidFill>
            </cx:spPr>
          </cx:dataPt>
          <cx:dataPt idx="4">
            <cx:spPr>
              <a:solidFill>
                <a:srgbClr val="4B4B4B">
                  <a:alpha val="87843"/>
                </a:srgbClr>
              </a:solidFill>
            </cx:spPr>
          </cx:dataPt>
          <cx:dataId val="0"/>
          <cx:layoutPr>
            <cx:subtotals/>
          </cx:layoutPr>
        </cx:series>
      </cx:plotAreaRegion>
      <cx:axis id="0" hidden="1">
        <cx:catScaling gapWidth="0.5"/>
        <cx:tickLabels/>
      </cx:axis>
      <cx:axis id="1" hidden="1">
        <cx:valScaling/>
        <cx:tickLabels/>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FDFAF-7123-4914-B350-4B0D18A9FF78}"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US"/>
        </a:p>
      </dgm:t>
    </dgm:pt>
    <dgm:pt modelId="{2508C19D-8539-4381-BB07-2279BEA83CD0}">
      <dgm:prSet phldrT="[Text]" custT="1"/>
      <dgm:spPr>
        <a:solidFill>
          <a:srgbClr val="D45D00"/>
        </a:solidFill>
      </dgm:spPr>
      <dgm:t>
        <a:bodyPr/>
        <a:lstStyle/>
        <a:p>
          <a:r>
            <a:rPr lang="en-US" sz="800" b="1" dirty="0"/>
            <a:t>Decision Concordance</a:t>
          </a:r>
        </a:p>
      </dgm:t>
    </dgm:pt>
    <dgm:pt modelId="{B3673C53-B7E7-4E8B-B61F-2096EA0E9BE7}" type="parTrans" cxnId="{E2CDF5D7-AC15-41A7-8F91-3AD67D68524C}">
      <dgm:prSet/>
      <dgm:spPr/>
      <dgm:t>
        <a:bodyPr/>
        <a:lstStyle/>
        <a:p>
          <a:endParaRPr lang="en-US"/>
        </a:p>
      </dgm:t>
    </dgm:pt>
    <dgm:pt modelId="{DD464AAB-629E-40EC-8E39-A69716EE8D23}" type="sibTrans" cxnId="{E2CDF5D7-AC15-41A7-8F91-3AD67D68524C}">
      <dgm:prSet/>
      <dgm:spPr/>
      <dgm:t>
        <a:bodyPr/>
        <a:lstStyle/>
        <a:p>
          <a:endParaRPr lang="en-US"/>
        </a:p>
      </dgm:t>
    </dgm:pt>
    <dgm:pt modelId="{834FCCBA-F32B-4208-AFE3-72FBBA803E80}">
      <dgm:prSet phldrT="[Text]" custT="1"/>
      <dgm:spPr>
        <a:solidFill>
          <a:srgbClr val="D45D00"/>
        </a:solidFill>
      </dgm:spPr>
      <dgm:t>
        <a:bodyPr/>
        <a:lstStyle/>
        <a:p>
          <a:r>
            <a:rPr lang="en-US" sz="800" b="1" dirty="0"/>
            <a:t>Provider Adherence</a:t>
          </a:r>
        </a:p>
      </dgm:t>
    </dgm:pt>
    <dgm:pt modelId="{6FBF3F5F-44F5-4C18-A938-9A8EB50D8877}" type="parTrans" cxnId="{38401E96-CDE4-42E6-8C12-DAB728554C73}">
      <dgm:prSet/>
      <dgm:spPr/>
      <dgm:t>
        <a:bodyPr/>
        <a:lstStyle/>
        <a:p>
          <a:endParaRPr lang="en-US"/>
        </a:p>
      </dgm:t>
    </dgm:pt>
    <dgm:pt modelId="{2DE15F17-C606-4379-8654-8420006C09C7}" type="sibTrans" cxnId="{38401E96-CDE4-42E6-8C12-DAB728554C73}">
      <dgm:prSet/>
      <dgm:spPr/>
      <dgm:t>
        <a:bodyPr/>
        <a:lstStyle/>
        <a:p>
          <a:endParaRPr lang="en-US"/>
        </a:p>
      </dgm:t>
    </dgm:pt>
    <dgm:pt modelId="{CBEA31DC-C95F-4275-B834-41FE52B6909F}">
      <dgm:prSet phldrT="[Text]" custT="1"/>
      <dgm:spPr>
        <a:solidFill>
          <a:srgbClr val="D45D00"/>
        </a:solidFill>
      </dgm:spPr>
      <dgm:t>
        <a:bodyPr/>
        <a:lstStyle/>
        <a:p>
          <a:r>
            <a:rPr lang="en-US" sz="800" b="1" dirty="0"/>
            <a:t>Image/Text Availability</a:t>
          </a:r>
        </a:p>
      </dgm:t>
    </dgm:pt>
    <dgm:pt modelId="{1526601B-BA25-45AC-8A66-82908937744F}" type="sibTrans" cxnId="{26436D62-8678-4070-AEEC-6B6711B9B579}">
      <dgm:prSet/>
      <dgm:spPr/>
      <dgm:t>
        <a:bodyPr/>
        <a:lstStyle/>
        <a:p>
          <a:endParaRPr lang="en-US"/>
        </a:p>
      </dgm:t>
    </dgm:pt>
    <dgm:pt modelId="{EA2CD069-8D25-4044-A64A-896331F1E344}" type="parTrans" cxnId="{26436D62-8678-4070-AEEC-6B6711B9B579}">
      <dgm:prSet/>
      <dgm:spPr/>
      <dgm:t>
        <a:bodyPr/>
        <a:lstStyle/>
        <a:p>
          <a:endParaRPr lang="en-US"/>
        </a:p>
      </dgm:t>
    </dgm:pt>
    <dgm:pt modelId="{E1F3DFA0-8A34-40B0-9B84-A83F26FE784E}">
      <dgm:prSet phldrT="[Text]" custT="1"/>
      <dgm:spPr>
        <a:solidFill>
          <a:srgbClr val="D45D00"/>
        </a:solidFill>
      </dgm:spPr>
      <dgm:t>
        <a:bodyPr/>
        <a:lstStyle/>
        <a:p>
          <a:r>
            <a:rPr lang="en-US" sz="800" b="1" dirty="0"/>
            <a:t>Case Review Staff Processing</a:t>
          </a:r>
        </a:p>
      </dgm:t>
    </dgm:pt>
    <dgm:pt modelId="{2B1E2DFD-7C9E-41B3-8DAA-31915A83C137}" type="sibTrans" cxnId="{CCECCCCC-1A68-4F16-B27A-C1ABAE38A5F3}">
      <dgm:prSet/>
      <dgm:spPr/>
      <dgm:t>
        <a:bodyPr/>
        <a:lstStyle/>
        <a:p>
          <a:endParaRPr lang="en-US"/>
        </a:p>
      </dgm:t>
    </dgm:pt>
    <dgm:pt modelId="{00714075-D1E6-4C17-AA9B-1CEDF628C514}" type="parTrans" cxnId="{CCECCCCC-1A68-4F16-B27A-C1ABAE38A5F3}">
      <dgm:prSet/>
      <dgm:spPr/>
      <dgm:t>
        <a:bodyPr/>
        <a:lstStyle/>
        <a:p>
          <a:endParaRPr lang="en-US"/>
        </a:p>
      </dgm:t>
    </dgm:pt>
    <dgm:pt modelId="{D5A705C4-9772-4059-BE22-1C9DA6867794}" type="pres">
      <dgm:prSet presAssocID="{919FDFAF-7123-4914-B350-4B0D18A9FF78}" presName="cycleMatrixDiagram" presStyleCnt="0">
        <dgm:presLayoutVars>
          <dgm:chMax val="1"/>
          <dgm:dir/>
          <dgm:animLvl val="lvl"/>
          <dgm:resizeHandles val="exact"/>
        </dgm:presLayoutVars>
      </dgm:prSet>
      <dgm:spPr/>
    </dgm:pt>
    <dgm:pt modelId="{85BC602C-1FEF-4E69-9BD3-33B9D7CD926C}" type="pres">
      <dgm:prSet presAssocID="{919FDFAF-7123-4914-B350-4B0D18A9FF78}" presName="children" presStyleCnt="0"/>
      <dgm:spPr/>
    </dgm:pt>
    <dgm:pt modelId="{414FCD60-6E24-4579-8F68-D15CE48602F5}" type="pres">
      <dgm:prSet presAssocID="{919FDFAF-7123-4914-B350-4B0D18A9FF78}" presName="childPlaceholder" presStyleCnt="0"/>
      <dgm:spPr/>
    </dgm:pt>
    <dgm:pt modelId="{F5B6B714-2BDA-40B1-BB61-396A344EFBF8}" type="pres">
      <dgm:prSet presAssocID="{919FDFAF-7123-4914-B350-4B0D18A9FF78}" presName="circle" presStyleCnt="0"/>
      <dgm:spPr/>
    </dgm:pt>
    <dgm:pt modelId="{2E951AAB-BE4B-4FBD-9099-040B06DF688D}" type="pres">
      <dgm:prSet presAssocID="{919FDFAF-7123-4914-B350-4B0D18A9FF78}" presName="quadrant1" presStyleLbl="node1" presStyleIdx="0" presStyleCnt="4" custScaleX="228514" custScaleY="17633" custLinFactNeighborX="-72584" custLinFactNeighborY="-51989">
        <dgm:presLayoutVars>
          <dgm:chMax val="1"/>
          <dgm:bulletEnabled val="1"/>
        </dgm:presLayoutVars>
      </dgm:prSet>
      <dgm:spPr>
        <a:prstGeom prst="flowChartAlternateProcess">
          <a:avLst/>
        </a:prstGeom>
      </dgm:spPr>
    </dgm:pt>
    <dgm:pt modelId="{1DCDDDC3-2BF6-4D4F-8A20-4235844E88A7}" type="pres">
      <dgm:prSet presAssocID="{919FDFAF-7123-4914-B350-4B0D18A9FF78}" presName="quadrant2" presStyleLbl="node1" presStyleIdx="1" presStyleCnt="4" custScaleX="222396" custScaleY="16766" custLinFactNeighborX="91130" custLinFactNeighborY="-52091">
        <dgm:presLayoutVars>
          <dgm:chMax val="1"/>
          <dgm:bulletEnabled val="1"/>
        </dgm:presLayoutVars>
      </dgm:prSet>
      <dgm:spPr>
        <a:prstGeom prst="flowChartAlternateProcess">
          <a:avLst/>
        </a:prstGeom>
      </dgm:spPr>
    </dgm:pt>
    <dgm:pt modelId="{47E085E5-39A4-4335-A2FF-A6D7CDE63DC2}" type="pres">
      <dgm:prSet presAssocID="{919FDFAF-7123-4914-B350-4B0D18A9FF78}" presName="quadrant3" presStyleLbl="node1" presStyleIdx="2" presStyleCnt="4" custScaleX="228273" custScaleY="17556" custLinFactNeighborX="90687" custLinFactNeighborY="-43399">
        <dgm:presLayoutVars>
          <dgm:chMax val="1"/>
          <dgm:bulletEnabled val="1"/>
        </dgm:presLayoutVars>
      </dgm:prSet>
      <dgm:spPr>
        <a:prstGeom prst="roundRect">
          <a:avLst/>
        </a:prstGeom>
      </dgm:spPr>
    </dgm:pt>
    <dgm:pt modelId="{647685E2-36A9-400F-9E02-C2ADD661713B}" type="pres">
      <dgm:prSet presAssocID="{919FDFAF-7123-4914-B350-4B0D18A9FF78}" presName="quadrant4" presStyleLbl="node1" presStyleIdx="3" presStyleCnt="4" custScaleX="221734" custScaleY="18030" custLinFactNeighborX="-80911" custLinFactNeighborY="-40956">
        <dgm:presLayoutVars>
          <dgm:chMax val="1"/>
          <dgm:bulletEnabled val="1"/>
        </dgm:presLayoutVars>
      </dgm:prSet>
      <dgm:spPr>
        <a:prstGeom prst="roundRect">
          <a:avLst/>
        </a:prstGeom>
      </dgm:spPr>
    </dgm:pt>
    <dgm:pt modelId="{2CE35429-B0DA-40BD-B421-DE35077EBE66}" type="pres">
      <dgm:prSet presAssocID="{919FDFAF-7123-4914-B350-4B0D18A9FF78}" presName="quadrantPlaceholder" presStyleCnt="0"/>
      <dgm:spPr/>
    </dgm:pt>
    <dgm:pt modelId="{B98267F9-FB58-4D0C-A3C4-2E55E9FF8EDF}" type="pres">
      <dgm:prSet presAssocID="{919FDFAF-7123-4914-B350-4B0D18A9FF78}" presName="center1" presStyleLbl="fgShp" presStyleIdx="0" presStyleCnt="2" custScaleX="82645" custScaleY="82645" custLinFactX="433252" custLinFactNeighborX="500000" custLinFactNeighborY="-83523"/>
      <dgm:spPr>
        <a:solidFill>
          <a:schemeClr val="bg1"/>
        </a:solidFill>
      </dgm:spPr>
    </dgm:pt>
    <dgm:pt modelId="{5C25E96A-4C56-4FF8-A0C0-F0E77F86D8B0}" type="pres">
      <dgm:prSet presAssocID="{919FDFAF-7123-4914-B350-4B0D18A9FF78}" presName="center2" presStyleLbl="fgShp" presStyleIdx="1" presStyleCnt="2" custFlipVert="1" custFlipHor="1" custScaleX="75428" custScaleY="18600" custLinFactX="460931" custLinFactNeighborX="500000" custLinFactNeighborY="-42715"/>
      <dgm:spPr/>
    </dgm:pt>
  </dgm:ptLst>
  <dgm:cxnLst>
    <dgm:cxn modelId="{26436D62-8678-4070-AEEC-6B6711B9B579}" srcId="{919FDFAF-7123-4914-B350-4B0D18A9FF78}" destId="{CBEA31DC-C95F-4275-B834-41FE52B6909F}" srcOrd="0" destOrd="0" parTransId="{EA2CD069-8D25-4044-A64A-896331F1E344}" sibTransId="{1526601B-BA25-45AC-8A66-82908937744F}"/>
    <dgm:cxn modelId="{C0E2C283-6D53-4B97-893A-7BCAE5483571}" type="presOf" srcId="{CBEA31DC-C95F-4275-B834-41FE52B6909F}" destId="{2E951AAB-BE4B-4FBD-9099-040B06DF688D}" srcOrd="0" destOrd="0" presId="urn:microsoft.com/office/officeart/2005/8/layout/cycle4"/>
    <dgm:cxn modelId="{38401E96-CDE4-42E6-8C12-DAB728554C73}" srcId="{919FDFAF-7123-4914-B350-4B0D18A9FF78}" destId="{834FCCBA-F32B-4208-AFE3-72FBBA803E80}" srcOrd="3" destOrd="0" parTransId="{6FBF3F5F-44F5-4C18-A938-9A8EB50D8877}" sibTransId="{2DE15F17-C606-4379-8654-8420006C09C7}"/>
    <dgm:cxn modelId="{974C609C-6720-43F3-9263-A9F27DCE733C}" type="presOf" srcId="{E1F3DFA0-8A34-40B0-9B84-A83F26FE784E}" destId="{1DCDDDC3-2BF6-4D4F-8A20-4235844E88A7}" srcOrd="0" destOrd="0" presId="urn:microsoft.com/office/officeart/2005/8/layout/cycle4"/>
    <dgm:cxn modelId="{F5C1E6A3-DAFF-44A4-A066-E8163E8EEC49}" type="presOf" srcId="{919FDFAF-7123-4914-B350-4B0D18A9FF78}" destId="{D5A705C4-9772-4059-BE22-1C9DA6867794}" srcOrd="0" destOrd="0" presId="urn:microsoft.com/office/officeart/2005/8/layout/cycle4"/>
    <dgm:cxn modelId="{EF4261B2-662A-4161-B0ED-699BFC85FA14}" type="presOf" srcId="{2508C19D-8539-4381-BB07-2279BEA83CD0}" destId="{47E085E5-39A4-4335-A2FF-A6D7CDE63DC2}" srcOrd="0" destOrd="0" presId="urn:microsoft.com/office/officeart/2005/8/layout/cycle4"/>
    <dgm:cxn modelId="{CCECCCCC-1A68-4F16-B27A-C1ABAE38A5F3}" srcId="{919FDFAF-7123-4914-B350-4B0D18A9FF78}" destId="{E1F3DFA0-8A34-40B0-9B84-A83F26FE784E}" srcOrd="1" destOrd="0" parTransId="{00714075-D1E6-4C17-AA9B-1CEDF628C514}" sibTransId="{2B1E2DFD-7C9E-41B3-8DAA-31915A83C137}"/>
    <dgm:cxn modelId="{E2CDF5D7-AC15-41A7-8F91-3AD67D68524C}" srcId="{919FDFAF-7123-4914-B350-4B0D18A9FF78}" destId="{2508C19D-8539-4381-BB07-2279BEA83CD0}" srcOrd="2" destOrd="0" parTransId="{B3673C53-B7E7-4E8B-B61F-2096EA0E9BE7}" sibTransId="{DD464AAB-629E-40EC-8E39-A69716EE8D23}"/>
    <dgm:cxn modelId="{2304EFDE-9D61-47D4-9C88-1127EF74D67C}" type="presOf" srcId="{834FCCBA-F32B-4208-AFE3-72FBBA803E80}" destId="{647685E2-36A9-400F-9E02-C2ADD661713B}" srcOrd="0" destOrd="0" presId="urn:microsoft.com/office/officeart/2005/8/layout/cycle4"/>
    <dgm:cxn modelId="{4AD6C575-E03F-409F-8155-367C4A52A151}" type="presParOf" srcId="{D5A705C4-9772-4059-BE22-1C9DA6867794}" destId="{85BC602C-1FEF-4E69-9BD3-33B9D7CD926C}" srcOrd="0" destOrd="0" presId="urn:microsoft.com/office/officeart/2005/8/layout/cycle4"/>
    <dgm:cxn modelId="{31EDDD57-7E00-410F-9B39-50BCACEDEB91}" type="presParOf" srcId="{85BC602C-1FEF-4E69-9BD3-33B9D7CD926C}" destId="{414FCD60-6E24-4579-8F68-D15CE48602F5}" srcOrd="0" destOrd="0" presId="urn:microsoft.com/office/officeart/2005/8/layout/cycle4"/>
    <dgm:cxn modelId="{C8E24BE7-FD8B-4749-844C-A7484A277B96}" type="presParOf" srcId="{D5A705C4-9772-4059-BE22-1C9DA6867794}" destId="{F5B6B714-2BDA-40B1-BB61-396A344EFBF8}" srcOrd="1" destOrd="0" presId="urn:microsoft.com/office/officeart/2005/8/layout/cycle4"/>
    <dgm:cxn modelId="{85CABFB9-E0F8-4A8D-A559-49246257CAD4}" type="presParOf" srcId="{F5B6B714-2BDA-40B1-BB61-396A344EFBF8}" destId="{2E951AAB-BE4B-4FBD-9099-040B06DF688D}" srcOrd="0" destOrd="0" presId="urn:microsoft.com/office/officeart/2005/8/layout/cycle4"/>
    <dgm:cxn modelId="{600AD63D-7E47-4B50-88E0-EBD0ECDF956A}" type="presParOf" srcId="{F5B6B714-2BDA-40B1-BB61-396A344EFBF8}" destId="{1DCDDDC3-2BF6-4D4F-8A20-4235844E88A7}" srcOrd="1" destOrd="0" presId="urn:microsoft.com/office/officeart/2005/8/layout/cycle4"/>
    <dgm:cxn modelId="{BE1D55A3-29A1-4E7E-B793-473424365CED}" type="presParOf" srcId="{F5B6B714-2BDA-40B1-BB61-396A344EFBF8}" destId="{47E085E5-39A4-4335-A2FF-A6D7CDE63DC2}" srcOrd="2" destOrd="0" presId="urn:microsoft.com/office/officeart/2005/8/layout/cycle4"/>
    <dgm:cxn modelId="{6A97296E-370B-42DC-9E05-841EFE3AA6BF}" type="presParOf" srcId="{F5B6B714-2BDA-40B1-BB61-396A344EFBF8}" destId="{647685E2-36A9-400F-9E02-C2ADD661713B}" srcOrd="3" destOrd="0" presId="urn:microsoft.com/office/officeart/2005/8/layout/cycle4"/>
    <dgm:cxn modelId="{8C89BB25-FDB4-4ECF-9D2C-87692AE58D97}" type="presParOf" srcId="{F5B6B714-2BDA-40B1-BB61-396A344EFBF8}" destId="{2CE35429-B0DA-40BD-B421-DE35077EBE66}" srcOrd="4" destOrd="0" presId="urn:microsoft.com/office/officeart/2005/8/layout/cycle4"/>
    <dgm:cxn modelId="{8C36D7F9-CE71-4425-8771-1B62091C1C55}" type="presParOf" srcId="{D5A705C4-9772-4059-BE22-1C9DA6867794}" destId="{B98267F9-FB58-4D0C-A3C4-2E55E9FF8EDF}" srcOrd="2" destOrd="0" presId="urn:microsoft.com/office/officeart/2005/8/layout/cycle4"/>
    <dgm:cxn modelId="{B475A5D5-7948-462F-8789-298EF2B29F69}" type="presParOf" srcId="{D5A705C4-9772-4059-BE22-1C9DA6867794}" destId="{5C25E96A-4C56-4FF8-A0C0-F0E77F86D8B0}"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51AAB-BE4B-4FBD-9099-040B06DF688D}">
      <dsp:nvSpPr>
        <dsp:cNvPr id="0" name=""/>
        <dsp:cNvSpPr/>
      </dsp:nvSpPr>
      <dsp:spPr>
        <a:xfrm>
          <a:off x="297504" y="31968"/>
          <a:ext cx="3097493" cy="239014"/>
        </a:xfrm>
        <a:prstGeom prst="flowChartAlternateProcess">
          <a:avLst/>
        </a:prstGeom>
        <a:solidFill>
          <a:srgbClr val="D45D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t>Image/Text Availability</a:t>
          </a:r>
        </a:p>
      </dsp:txBody>
      <dsp:txXfrm>
        <a:off x="309171" y="43635"/>
        <a:ext cx="3074159" cy="215680"/>
      </dsp:txXfrm>
    </dsp:sp>
    <dsp:sp modelId="{1DCDDDC3-2BF6-4D4F-8A20-4235844E88A7}">
      <dsp:nvSpPr>
        <dsp:cNvPr id="0" name=""/>
        <dsp:cNvSpPr/>
      </dsp:nvSpPr>
      <dsp:spPr>
        <a:xfrm rot="5400000">
          <a:off x="5369856" y="-1357188"/>
          <a:ext cx="227262" cy="3014564"/>
        </a:xfrm>
        <a:prstGeom prst="flowChartAlternateProcess">
          <a:avLst/>
        </a:prstGeom>
        <a:solidFill>
          <a:srgbClr val="D45D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t>Case Review Staff Processing</a:t>
          </a:r>
        </a:p>
      </dsp:txBody>
      <dsp:txXfrm rot="-5400000">
        <a:off x="3987299" y="47557"/>
        <a:ext cx="2992376" cy="205074"/>
      </dsp:txXfrm>
    </dsp:sp>
    <dsp:sp modelId="{47E085E5-39A4-4335-A2FF-A6D7CDE63DC2}">
      <dsp:nvSpPr>
        <dsp:cNvPr id="0" name=""/>
        <dsp:cNvSpPr/>
      </dsp:nvSpPr>
      <dsp:spPr>
        <a:xfrm rot="10800000">
          <a:off x="3930369" y="1567031"/>
          <a:ext cx="3094226" cy="237970"/>
        </a:xfrm>
        <a:prstGeom prst="roundRect">
          <a:avLst/>
        </a:prstGeom>
        <a:solidFill>
          <a:srgbClr val="D45D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t>Decision Concordance</a:t>
          </a:r>
        </a:p>
      </dsp:txBody>
      <dsp:txXfrm rot="10800000">
        <a:off x="3941986" y="1578648"/>
        <a:ext cx="3070992" cy="214736"/>
      </dsp:txXfrm>
    </dsp:sp>
    <dsp:sp modelId="{647685E2-36A9-400F-9E02-C2ADD661713B}">
      <dsp:nvSpPr>
        <dsp:cNvPr id="0" name=""/>
        <dsp:cNvSpPr/>
      </dsp:nvSpPr>
      <dsp:spPr>
        <a:xfrm rot="16200000">
          <a:off x="1611181" y="216335"/>
          <a:ext cx="244395" cy="3005590"/>
        </a:xfrm>
        <a:prstGeom prst="roundRect">
          <a:avLst/>
        </a:prstGeom>
        <a:solidFill>
          <a:srgbClr val="D45D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t>Provider Adherence</a:t>
          </a:r>
        </a:p>
      </dsp:txBody>
      <dsp:txXfrm rot="5400000">
        <a:off x="242514" y="1608862"/>
        <a:ext cx="2981730" cy="220535"/>
      </dsp:txXfrm>
    </dsp:sp>
    <dsp:sp modelId="{B98267F9-FB58-4D0C-A3C4-2E55E9FF8EDF}">
      <dsp:nvSpPr>
        <dsp:cNvPr id="0" name=""/>
        <dsp:cNvSpPr/>
      </dsp:nvSpPr>
      <dsp:spPr>
        <a:xfrm>
          <a:off x="6883324" y="978900"/>
          <a:ext cx="386783" cy="336333"/>
        </a:xfrm>
        <a:prstGeom prst="circularArrow">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25E96A-4C56-4FF8-A0C0-F0E77F86D8B0}">
      <dsp:nvSpPr>
        <dsp:cNvPr id="0" name=""/>
        <dsp:cNvSpPr/>
      </dsp:nvSpPr>
      <dsp:spPr>
        <a:xfrm rot="10800000" flipH="1" flipV="1">
          <a:off x="6900212" y="1431816"/>
          <a:ext cx="353007" cy="7569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0.46783</cdr:x>
      <cdr:y>0.18652</cdr:y>
    </cdr:from>
    <cdr:to>
      <cdr:x>0.98671</cdr:x>
      <cdr:y>0.27805</cdr:y>
    </cdr:to>
    <cdr:sp macro="" textlink="">
      <cdr:nvSpPr>
        <cdr:cNvPr id="3" name="Left Brace 2">
          <a:extLst xmlns:a="http://schemas.openxmlformats.org/drawingml/2006/main">
            <a:ext uri="{FF2B5EF4-FFF2-40B4-BE49-F238E27FC236}">
              <a16:creationId xmlns:a16="http://schemas.microsoft.com/office/drawing/2014/main" id="{E01C6FCE-4A3D-43A0-9A22-9D67CE7DB60E}"/>
            </a:ext>
          </a:extLst>
        </cdr:cNvPr>
        <cdr:cNvSpPr/>
      </cdr:nvSpPr>
      <cdr:spPr>
        <a:xfrm xmlns:a="http://schemas.openxmlformats.org/drawingml/2006/main" rot="5400000">
          <a:off x="3357135" y="-697096"/>
          <a:ext cx="212151" cy="2470901"/>
        </a:xfrm>
        <a:prstGeom xmlns:a="http://schemas.openxmlformats.org/drawingml/2006/main" prst="leftBrace">
          <a:avLst>
            <a:gd name="adj1" fmla="val 8333"/>
            <a:gd name="adj2" fmla="val 49602"/>
          </a:avLst>
        </a:prstGeom>
        <a:ln xmlns:a="http://schemas.openxmlformats.org/drawingml/2006/main" w="9525">
          <a:solidFill>
            <a:schemeClr val="bg1">
              <a:lumMod val="6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rtlCol="0" anchor="ctr"/>
        <a:lstStyle xmlns:a="http://schemas.openxmlformats.org/drawingml/2006/main">
          <a:defPPr>
            <a:defRPr lang="en-US"/>
          </a:defPPr>
          <a:lvl1pPr algn="l" rtl="0" fontAlgn="base">
            <a:spcBef>
              <a:spcPct val="0"/>
            </a:spcBef>
            <a:spcAft>
              <a:spcPct val="0"/>
            </a:spcAft>
            <a:defRPr sz="1400" kern="1200">
              <a:solidFill>
                <a:schemeClr val="tx1"/>
              </a:solidFill>
              <a:latin typeface="+mn-lt"/>
              <a:ea typeface="+mn-ea"/>
              <a:cs typeface="+mn-cs"/>
            </a:defRPr>
          </a:lvl1pPr>
          <a:lvl2pPr marL="507526" indent="1769" algn="l" rtl="0" fontAlgn="base">
            <a:spcBef>
              <a:spcPct val="0"/>
            </a:spcBef>
            <a:spcAft>
              <a:spcPct val="0"/>
            </a:spcAft>
            <a:defRPr sz="1400" kern="1200">
              <a:solidFill>
                <a:schemeClr val="tx1"/>
              </a:solidFill>
              <a:latin typeface="+mn-lt"/>
              <a:ea typeface="+mn-ea"/>
              <a:cs typeface="+mn-cs"/>
            </a:defRPr>
          </a:lvl2pPr>
          <a:lvl3pPr marL="1016818" indent="1769" algn="l" rtl="0" fontAlgn="base">
            <a:spcBef>
              <a:spcPct val="0"/>
            </a:spcBef>
            <a:spcAft>
              <a:spcPct val="0"/>
            </a:spcAft>
            <a:defRPr sz="1400" kern="1200">
              <a:solidFill>
                <a:schemeClr val="tx1"/>
              </a:solidFill>
              <a:latin typeface="+mn-lt"/>
              <a:ea typeface="+mn-ea"/>
              <a:cs typeface="+mn-cs"/>
            </a:defRPr>
          </a:lvl3pPr>
          <a:lvl4pPr marL="1524343" indent="3538" algn="l" rtl="0" fontAlgn="base">
            <a:spcBef>
              <a:spcPct val="0"/>
            </a:spcBef>
            <a:spcAft>
              <a:spcPct val="0"/>
            </a:spcAft>
            <a:defRPr sz="1400" kern="1200">
              <a:solidFill>
                <a:schemeClr val="tx1"/>
              </a:solidFill>
              <a:latin typeface="+mn-lt"/>
              <a:ea typeface="+mn-ea"/>
              <a:cs typeface="+mn-cs"/>
            </a:defRPr>
          </a:lvl4pPr>
          <a:lvl5pPr marL="2033636" indent="3538" algn="l" rtl="0" fontAlgn="base">
            <a:spcBef>
              <a:spcPct val="0"/>
            </a:spcBef>
            <a:spcAft>
              <a:spcPct val="0"/>
            </a:spcAft>
            <a:defRPr sz="1400" kern="1200">
              <a:solidFill>
                <a:schemeClr val="tx1"/>
              </a:solidFill>
              <a:latin typeface="+mn-lt"/>
              <a:ea typeface="+mn-ea"/>
              <a:cs typeface="+mn-cs"/>
            </a:defRPr>
          </a:lvl5pPr>
          <a:lvl6pPr marL="2546466" algn="l" defTabSz="1018586" rtl="0" eaLnBrk="1" latinLnBrk="0" hangingPunct="1">
            <a:defRPr sz="1400" kern="1200">
              <a:solidFill>
                <a:schemeClr val="tx1"/>
              </a:solidFill>
              <a:latin typeface="+mn-lt"/>
              <a:ea typeface="+mn-ea"/>
              <a:cs typeface="+mn-cs"/>
            </a:defRPr>
          </a:lvl6pPr>
          <a:lvl7pPr marL="3055758" algn="l" defTabSz="1018586" rtl="0" eaLnBrk="1" latinLnBrk="0" hangingPunct="1">
            <a:defRPr sz="1400" kern="1200">
              <a:solidFill>
                <a:schemeClr val="tx1"/>
              </a:solidFill>
              <a:latin typeface="+mn-lt"/>
              <a:ea typeface="+mn-ea"/>
              <a:cs typeface="+mn-cs"/>
            </a:defRPr>
          </a:lvl7pPr>
          <a:lvl8pPr marL="3565052" algn="l" defTabSz="1018586" rtl="0" eaLnBrk="1" latinLnBrk="0" hangingPunct="1">
            <a:defRPr sz="1400" kern="1200">
              <a:solidFill>
                <a:schemeClr val="tx1"/>
              </a:solidFill>
              <a:latin typeface="+mn-lt"/>
              <a:ea typeface="+mn-ea"/>
              <a:cs typeface="+mn-cs"/>
            </a:defRPr>
          </a:lvl8pPr>
          <a:lvl9pPr marL="4074344" algn="l" defTabSz="1018586" rtl="0" eaLnBrk="1" latinLnBrk="0" hangingPunct="1">
            <a:defRPr sz="1400" kern="1200">
              <a:solidFill>
                <a:schemeClr val="tx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0.09856</cdr:x>
      <cdr:y>0.18328</cdr:y>
    </cdr:from>
    <cdr:to>
      <cdr:x>0.45411</cdr:x>
      <cdr:y>0.27805</cdr:y>
    </cdr:to>
    <cdr:sp macro="" textlink="">
      <cdr:nvSpPr>
        <cdr:cNvPr id="4" name="Left Brace 3">
          <a:extLst xmlns:a="http://schemas.openxmlformats.org/drawingml/2006/main">
            <a:ext uri="{FF2B5EF4-FFF2-40B4-BE49-F238E27FC236}">
              <a16:creationId xmlns:a16="http://schemas.microsoft.com/office/drawing/2014/main" id="{A2BC5439-3B6A-41DD-BB88-2B1A5A74C874}"/>
            </a:ext>
          </a:extLst>
        </cdr:cNvPr>
        <cdr:cNvSpPr/>
      </cdr:nvSpPr>
      <cdr:spPr>
        <a:xfrm xmlns:a="http://schemas.openxmlformats.org/drawingml/2006/main" rot="5400000">
          <a:off x="1206047" y="-311957"/>
          <a:ext cx="219660" cy="1693111"/>
        </a:xfrm>
        <a:prstGeom xmlns:a="http://schemas.openxmlformats.org/drawingml/2006/main" prst="leftBrace">
          <a:avLst>
            <a:gd name="adj1" fmla="val 8333"/>
            <a:gd name="adj2" fmla="val 49602"/>
          </a:avLst>
        </a:prstGeom>
        <a:noFill xmlns:a="http://schemas.openxmlformats.org/drawingml/2006/main"/>
        <a:ln xmlns:a="http://schemas.openxmlformats.org/drawingml/2006/main" w="9525">
          <a:solidFill>
            <a:schemeClr val="bg1">
              <a:lumMod val="6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rtlCol="0" anchor="ct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0.23201</cdr:x>
      <cdr:y>0.09965</cdr:y>
    </cdr:from>
    <cdr:to>
      <cdr:x>0.32082</cdr:x>
      <cdr:y>0.18898</cdr:y>
    </cdr:to>
    <cdr:sp macro="" textlink="">
      <cdr:nvSpPr>
        <cdr:cNvPr id="5" name="TextBox 64">
          <a:extLst xmlns:a="http://schemas.openxmlformats.org/drawingml/2006/main">
            <a:ext uri="{FF2B5EF4-FFF2-40B4-BE49-F238E27FC236}">
              <a16:creationId xmlns:a16="http://schemas.microsoft.com/office/drawing/2014/main" id="{78480FC2-F13E-4952-BBAD-162EA6A692C8}"/>
            </a:ext>
          </a:extLst>
        </cdr:cNvPr>
        <cdr:cNvSpPr txBox="1"/>
      </cdr:nvSpPr>
      <cdr:spPr>
        <a:xfrm xmlns:a="http://schemas.openxmlformats.org/drawingml/2006/main">
          <a:off x="1104832" y="230962"/>
          <a:ext cx="422909" cy="20703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1pPr>
          <a:lvl2pPr marL="507526" indent="1769"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2pPr>
          <a:lvl3pPr marL="1016818" indent="1769"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3pPr>
          <a:lvl4pPr marL="1524343" indent="3538"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4pPr>
          <a:lvl5pPr marL="2033636" indent="3538"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5pPr>
          <a:lvl6pPr marL="2546466" algn="l" defTabSz="1018586" rtl="0" eaLnBrk="1" latinLnBrk="0" hangingPunct="1">
            <a:defRPr sz="1400" kern="1200">
              <a:solidFill>
                <a:schemeClr val="tx1"/>
              </a:solidFill>
              <a:latin typeface="Arial" pitchFamily="34" charset="0"/>
              <a:ea typeface="ＭＳ Ｐゴシック" pitchFamily="34" charset="-128"/>
              <a:cs typeface="+mn-cs"/>
            </a:defRPr>
          </a:lvl6pPr>
          <a:lvl7pPr marL="3055758" algn="l" defTabSz="1018586" rtl="0" eaLnBrk="1" latinLnBrk="0" hangingPunct="1">
            <a:defRPr sz="1400" kern="1200">
              <a:solidFill>
                <a:schemeClr val="tx1"/>
              </a:solidFill>
              <a:latin typeface="Arial" pitchFamily="34" charset="0"/>
              <a:ea typeface="ＭＳ Ｐゴシック" pitchFamily="34" charset="-128"/>
              <a:cs typeface="+mn-cs"/>
            </a:defRPr>
          </a:lvl7pPr>
          <a:lvl8pPr marL="3565052" algn="l" defTabSz="1018586" rtl="0" eaLnBrk="1" latinLnBrk="0" hangingPunct="1">
            <a:defRPr sz="1400" kern="1200">
              <a:solidFill>
                <a:schemeClr val="tx1"/>
              </a:solidFill>
              <a:latin typeface="Arial" pitchFamily="34" charset="0"/>
              <a:ea typeface="ＭＳ Ｐゴシック" pitchFamily="34" charset="-128"/>
              <a:cs typeface="+mn-cs"/>
            </a:defRPr>
          </a:lvl8pPr>
          <a:lvl9pPr marL="4074344" algn="l" defTabSz="1018586" rtl="0" eaLnBrk="1" latinLnBrk="0" hangingPunct="1">
            <a:defRPr sz="1400" kern="1200">
              <a:solidFill>
                <a:schemeClr val="tx1"/>
              </a:solidFill>
              <a:latin typeface="Arial" pitchFamily="34" charset="0"/>
              <a:ea typeface="ＭＳ Ｐゴシック" pitchFamily="34" charset="-128"/>
              <a:cs typeface="+mn-cs"/>
            </a:defRPr>
          </a:lvl9pPr>
        </a:lstStyle>
        <a:p xmlns:a="http://schemas.openxmlformats.org/drawingml/2006/main">
          <a:pPr>
            <a:spcAft>
              <a:spcPts val="400"/>
            </a:spcAft>
            <a:buClr>
              <a:schemeClr val="accent3"/>
            </a:buClr>
          </a:pPr>
          <a:r>
            <a:rPr lang="en-US" sz="800" dirty="0">
              <a:solidFill>
                <a:srgbClr val="4D4D4D"/>
              </a:solidFill>
            </a:rPr>
            <a:t>MBM</a:t>
          </a:r>
        </a:p>
      </cdr:txBody>
    </cdr:sp>
  </cdr:relSizeAnchor>
  <cdr:relSizeAnchor xmlns:cdr="http://schemas.openxmlformats.org/drawingml/2006/chartDrawing">
    <cdr:from>
      <cdr:x>0.66762</cdr:x>
      <cdr:y>0.09976</cdr:y>
    </cdr:from>
    <cdr:to>
      <cdr:x>0.79362</cdr:x>
      <cdr:y>0.19435</cdr:y>
    </cdr:to>
    <cdr:sp macro="" textlink="">
      <cdr:nvSpPr>
        <cdr:cNvPr id="6" name="TextBox 65">
          <a:extLst xmlns:a="http://schemas.openxmlformats.org/drawingml/2006/main">
            <a:ext uri="{FF2B5EF4-FFF2-40B4-BE49-F238E27FC236}">
              <a16:creationId xmlns:a16="http://schemas.microsoft.com/office/drawing/2014/main" id="{D07B71DD-65CB-40A4-B4F7-2AFFCF7E57A8}"/>
            </a:ext>
          </a:extLst>
        </cdr:cNvPr>
        <cdr:cNvSpPr txBox="1"/>
      </cdr:nvSpPr>
      <cdr:spPr>
        <a:xfrm xmlns:a="http://schemas.openxmlformats.org/drawingml/2006/main">
          <a:off x="3179153" y="231217"/>
          <a:ext cx="600006" cy="219226"/>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1pPr>
          <a:lvl2pPr marL="507526" indent="1769"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2pPr>
          <a:lvl3pPr marL="1016818" indent="1769"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3pPr>
          <a:lvl4pPr marL="1524343" indent="3538"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4pPr>
          <a:lvl5pPr marL="2033636" indent="3538" algn="l" rtl="0" fontAlgn="base">
            <a:spcBef>
              <a:spcPct val="0"/>
            </a:spcBef>
            <a:spcAft>
              <a:spcPct val="0"/>
            </a:spcAft>
            <a:defRPr sz="1400" kern="1200">
              <a:solidFill>
                <a:schemeClr val="tx1"/>
              </a:solidFill>
              <a:latin typeface="Arial" pitchFamily="34" charset="0"/>
              <a:ea typeface="ＭＳ Ｐゴシック" pitchFamily="34" charset="-128"/>
              <a:cs typeface="+mn-cs"/>
            </a:defRPr>
          </a:lvl5pPr>
          <a:lvl6pPr marL="2546466" algn="l" defTabSz="1018586" rtl="0" eaLnBrk="1" latinLnBrk="0" hangingPunct="1">
            <a:defRPr sz="1400" kern="1200">
              <a:solidFill>
                <a:schemeClr val="tx1"/>
              </a:solidFill>
              <a:latin typeface="Arial" pitchFamily="34" charset="0"/>
              <a:ea typeface="ＭＳ Ｐゴシック" pitchFamily="34" charset="-128"/>
              <a:cs typeface="+mn-cs"/>
            </a:defRPr>
          </a:lvl6pPr>
          <a:lvl7pPr marL="3055758" algn="l" defTabSz="1018586" rtl="0" eaLnBrk="1" latinLnBrk="0" hangingPunct="1">
            <a:defRPr sz="1400" kern="1200">
              <a:solidFill>
                <a:schemeClr val="tx1"/>
              </a:solidFill>
              <a:latin typeface="Arial" pitchFamily="34" charset="0"/>
              <a:ea typeface="ＭＳ Ｐゴシック" pitchFamily="34" charset="-128"/>
              <a:cs typeface="+mn-cs"/>
            </a:defRPr>
          </a:lvl7pPr>
          <a:lvl8pPr marL="3565052" algn="l" defTabSz="1018586" rtl="0" eaLnBrk="1" latinLnBrk="0" hangingPunct="1">
            <a:defRPr sz="1400" kern="1200">
              <a:solidFill>
                <a:schemeClr val="tx1"/>
              </a:solidFill>
              <a:latin typeface="Arial" pitchFamily="34" charset="0"/>
              <a:ea typeface="ＭＳ Ｐゴシック" pitchFamily="34" charset="-128"/>
              <a:cs typeface="+mn-cs"/>
            </a:defRPr>
          </a:lvl8pPr>
          <a:lvl9pPr marL="4074344" algn="l" defTabSz="1018586" rtl="0" eaLnBrk="1" latinLnBrk="0" hangingPunct="1">
            <a:defRPr sz="1400" kern="1200">
              <a:solidFill>
                <a:schemeClr val="tx1"/>
              </a:solidFill>
              <a:latin typeface="Arial" pitchFamily="34" charset="0"/>
              <a:ea typeface="ＭＳ Ｐゴシック" pitchFamily="34" charset="-128"/>
              <a:cs typeface="+mn-cs"/>
            </a:defRPr>
          </a:lvl9pPr>
        </a:lstStyle>
        <a:p xmlns:a="http://schemas.openxmlformats.org/drawingml/2006/main">
          <a:pPr>
            <a:spcAft>
              <a:spcPts val="400"/>
            </a:spcAft>
            <a:buClr>
              <a:schemeClr val="accent3"/>
            </a:buClr>
          </a:pPr>
          <a:r>
            <a:rPr lang="en-US" sz="800" dirty="0">
              <a:solidFill>
                <a:srgbClr val="4D4D4D"/>
              </a:solidFill>
            </a:rPr>
            <a:t>Non MBM</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1" y="0"/>
            <a:ext cx="3039908" cy="469034"/>
          </a:xfrm>
          <a:prstGeom prst="rect">
            <a:avLst/>
          </a:prstGeom>
          <a:noFill/>
          <a:ln w="9525">
            <a:noFill/>
            <a:miter lim="800000"/>
            <a:headEnd/>
            <a:tailEnd/>
          </a:ln>
          <a:effectLst/>
        </p:spPr>
        <p:txBody>
          <a:bodyPr vert="horz" wrap="square" lIns="93043" tIns="46522" rIns="93043" bIns="46522" numCol="1" anchor="t" anchorCtr="0" compatLnSpc="1">
            <a:prstTxWarp prst="textNoShape">
              <a:avLst/>
            </a:prstTxWarp>
          </a:bodyPr>
          <a:lstStyle>
            <a:lvl1pPr algn="l" defTabSz="927838" eaLnBrk="0" hangingPunct="0">
              <a:defRPr sz="1200" dirty="0">
                <a:effectLst/>
                <a:latin typeface="Times" charset="0"/>
                <a:ea typeface="+mn-ea"/>
                <a:cs typeface="+mn-cs"/>
              </a:defRPr>
            </a:lvl1pPr>
          </a:lstStyle>
          <a:p>
            <a:pPr>
              <a:defRPr/>
            </a:pPr>
            <a:endParaRPr lang="en-US" dirty="0"/>
          </a:p>
        </p:txBody>
      </p:sp>
      <p:sp>
        <p:nvSpPr>
          <p:cNvPr id="54275" name="Rectangle 3"/>
          <p:cNvSpPr>
            <a:spLocks noGrp="1" noChangeArrowheads="1"/>
          </p:cNvSpPr>
          <p:nvPr>
            <p:ph type="dt" sz="quarter" idx="1"/>
          </p:nvPr>
        </p:nvSpPr>
        <p:spPr bwMode="auto">
          <a:xfrm>
            <a:off x="3970492" y="0"/>
            <a:ext cx="3039908" cy="469034"/>
          </a:xfrm>
          <a:prstGeom prst="rect">
            <a:avLst/>
          </a:prstGeom>
          <a:noFill/>
          <a:ln w="9525">
            <a:noFill/>
            <a:miter lim="800000"/>
            <a:headEnd/>
            <a:tailEnd/>
          </a:ln>
          <a:effectLst/>
        </p:spPr>
        <p:txBody>
          <a:bodyPr vert="horz" wrap="square" lIns="93043" tIns="46522" rIns="93043" bIns="46522" numCol="1" anchor="t" anchorCtr="0" compatLnSpc="1">
            <a:prstTxWarp prst="textNoShape">
              <a:avLst/>
            </a:prstTxWarp>
          </a:bodyPr>
          <a:lstStyle>
            <a:lvl1pPr algn="r" defTabSz="927838" eaLnBrk="0" hangingPunct="0">
              <a:defRPr sz="1200" dirty="0">
                <a:effectLst/>
                <a:latin typeface="Times" charset="0"/>
                <a:ea typeface="+mn-ea"/>
                <a:cs typeface="+mn-cs"/>
              </a:defRPr>
            </a:lvl1pPr>
          </a:lstStyle>
          <a:p>
            <a:pPr>
              <a:defRPr/>
            </a:pPr>
            <a:endParaRPr lang="en-US" dirty="0"/>
          </a:p>
        </p:txBody>
      </p:sp>
      <p:sp>
        <p:nvSpPr>
          <p:cNvPr id="54276" name="Rectangle 4"/>
          <p:cNvSpPr>
            <a:spLocks noGrp="1" noChangeArrowheads="1"/>
          </p:cNvSpPr>
          <p:nvPr>
            <p:ph type="ftr" sz="quarter" idx="2"/>
          </p:nvPr>
        </p:nvSpPr>
        <p:spPr bwMode="auto">
          <a:xfrm>
            <a:off x="1" y="8828957"/>
            <a:ext cx="3039908" cy="467443"/>
          </a:xfrm>
          <a:prstGeom prst="rect">
            <a:avLst/>
          </a:prstGeom>
          <a:noFill/>
          <a:ln w="9525">
            <a:noFill/>
            <a:miter lim="800000"/>
            <a:headEnd/>
            <a:tailEnd/>
          </a:ln>
          <a:effectLst/>
        </p:spPr>
        <p:txBody>
          <a:bodyPr vert="horz" wrap="square" lIns="93043" tIns="46522" rIns="93043" bIns="46522" numCol="1" anchor="b" anchorCtr="0" compatLnSpc="1">
            <a:prstTxWarp prst="textNoShape">
              <a:avLst/>
            </a:prstTxWarp>
          </a:bodyPr>
          <a:lstStyle>
            <a:lvl1pPr algn="l" defTabSz="927838" eaLnBrk="0" hangingPunct="0">
              <a:defRPr sz="1200" dirty="0">
                <a:effectLst/>
                <a:latin typeface="Times" charset="0"/>
                <a:ea typeface="+mn-ea"/>
                <a:cs typeface="+mn-cs"/>
              </a:defRPr>
            </a:lvl1pPr>
          </a:lstStyle>
          <a:p>
            <a:pPr>
              <a:defRPr/>
            </a:pPr>
            <a:r>
              <a:rPr lang="en-US"/>
              <a:t>Enterprise Data &amp; Analytics</a:t>
            </a:r>
            <a:endParaRPr lang="en-US" dirty="0"/>
          </a:p>
        </p:txBody>
      </p:sp>
      <p:sp>
        <p:nvSpPr>
          <p:cNvPr id="54277" name="Rectangle 5"/>
          <p:cNvSpPr>
            <a:spLocks noGrp="1" noChangeArrowheads="1"/>
          </p:cNvSpPr>
          <p:nvPr>
            <p:ph type="sldNum" sz="quarter" idx="3"/>
          </p:nvPr>
        </p:nvSpPr>
        <p:spPr bwMode="auto">
          <a:xfrm>
            <a:off x="3970492" y="8828957"/>
            <a:ext cx="3039908" cy="467443"/>
          </a:xfrm>
          <a:prstGeom prst="rect">
            <a:avLst/>
          </a:prstGeom>
          <a:noFill/>
          <a:ln w="9525">
            <a:noFill/>
            <a:miter lim="800000"/>
            <a:headEnd/>
            <a:tailEnd/>
          </a:ln>
          <a:effectLst/>
        </p:spPr>
        <p:txBody>
          <a:bodyPr vert="horz" wrap="square" lIns="93043" tIns="46522" rIns="93043" bIns="46522" numCol="1" anchor="b" anchorCtr="0" compatLnSpc="1">
            <a:prstTxWarp prst="textNoShape">
              <a:avLst/>
            </a:prstTxWarp>
          </a:bodyPr>
          <a:lstStyle>
            <a:lvl1pPr algn="r" defTabSz="927838" eaLnBrk="0" hangingPunct="0">
              <a:defRPr sz="1200">
                <a:latin typeface="Times" charset="0"/>
                <a:ea typeface="ＭＳ Ｐゴシック" charset="-128"/>
              </a:defRPr>
            </a:lvl1pPr>
          </a:lstStyle>
          <a:p>
            <a:pPr>
              <a:defRPr/>
            </a:pPr>
            <a:fld id="{024B85D4-96B6-4B82-A468-EECB07CD58D3}" type="slidenum">
              <a:rPr lang="en-US"/>
              <a:pPr>
                <a:defRPr/>
              </a:pPr>
              <a:t>‹#›</a:t>
            </a:fld>
            <a:endParaRPr lang="en-US" dirty="0"/>
          </a:p>
        </p:txBody>
      </p:sp>
    </p:spTree>
    <p:extLst>
      <p:ext uri="{BB962C8B-B14F-4D97-AF65-F5344CB8AC3E}">
        <p14:creationId xmlns:p14="http://schemas.microsoft.com/office/powerpoint/2010/main" val="351573850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3039908" cy="469034"/>
          </a:xfrm>
          <a:prstGeom prst="rect">
            <a:avLst/>
          </a:prstGeom>
          <a:noFill/>
          <a:ln w="9525">
            <a:noFill/>
            <a:miter lim="800000"/>
            <a:headEnd/>
            <a:tailEnd/>
          </a:ln>
          <a:effectLst/>
        </p:spPr>
        <p:txBody>
          <a:bodyPr vert="horz" wrap="square" lIns="93043" tIns="46522" rIns="93043" bIns="46522" numCol="1" anchor="t" anchorCtr="0" compatLnSpc="1">
            <a:prstTxWarp prst="textNoShape">
              <a:avLst/>
            </a:prstTxWarp>
          </a:bodyPr>
          <a:lstStyle>
            <a:lvl1pPr algn="l" defTabSz="927838" eaLnBrk="0" hangingPunct="0">
              <a:defRPr sz="1200" dirty="0">
                <a:effectLst/>
                <a:latin typeface="Times"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970492" y="0"/>
            <a:ext cx="3039908" cy="469034"/>
          </a:xfrm>
          <a:prstGeom prst="rect">
            <a:avLst/>
          </a:prstGeom>
          <a:noFill/>
          <a:ln w="9525">
            <a:noFill/>
            <a:miter lim="800000"/>
            <a:headEnd/>
            <a:tailEnd/>
          </a:ln>
          <a:effectLst/>
        </p:spPr>
        <p:txBody>
          <a:bodyPr vert="horz" wrap="square" lIns="93043" tIns="46522" rIns="93043" bIns="46522" numCol="1" anchor="t" anchorCtr="0" compatLnSpc="1">
            <a:prstTxWarp prst="textNoShape">
              <a:avLst/>
            </a:prstTxWarp>
          </a:bodyPr>
          <a:lstStyle>
            <a:lvl1pPr algn="r" defTabSz="927838" eaLnBrk="0" hangingPunct="0">
              <a:defRPr sz="1200" dirty="0">
                <a:effectLst/>
                <a:latin typeface="Times" charset="0"/>
                <a:ea typeface="+mn-ea"/>
                <a:cs typeface="+mn-cs"/>
              </a:defRPr>
            </a:lvl1pPr>
          </a:lstStyle>
          <a:p>
            <a:pPr>
              <a:defRPr/>
            </a:pPr>
            <a:endParaRPr lang="en-US" dirty="0"/>
          </a:p>
        </p:txBody>
      </p:sp>
      <p:sp>
        <p:nvSpPr>
          <p:cNvPr id="22532" name="Rectangle 4"/>
          <p:cNvSpPr>
            <a:spLocks noGrp="1" noRot="1" noChangeAspect="1" noChangeArrowheads="1" noTextEdit="1"/>
          </p:cNvSpPr>
          <p:nvPr>
            <p:ph type="sldImg" idx="2"/>
          </p:nvPr>
        </p:nvSpPr>
        <p:spPr bwMode="auto">
          <a:xfrm>
            <a:off x="2217738" y="700088"/>
            <a:ext cx="25781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32177" y="4418456"/>
            <a:ext cx="5146051" cy="4178371"/>
          </a:xfrm>
          <a:prstGeom prst="rect">
            <a:avLst/>
          </a:prstGeom>
          <a:noFill/>
          <a:ln w="9525">
            <a:noFill/>
            <a:miter lim="800000"/>
            <a:headEnd/>
            <a:tailEnd/>
          </a:ln>
          <a:effectLst/>
        </p:spPr>
        <p:txBody>
          <a:bodyPr vert="horz" wrap="square" lIns="93043" tIns="46522" rIns="93043" bIns="4652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1" y="8828957"/>
            <a:ext cx="3039908" cy="467443"/>
          </a:xfrm>
          <a:prstGeom prst="rect">
            <a:avLst/>
          </a:prstGeom>
          <a:noFill/>
          <a:ln w="9525">
            <a:noFill/>
            <a:miter lim="800000"/>
            <a:headEnd/>
            <a:tailEnd/>
          </a:ln>
          <a:effectLst/>
        </p:spPr>
        <p:txBody>
          <a:bodyPr vert="horz" wrap="square" lIns="93043" tIns="46522" rIns="93043" bIns="46522" numCol="1" anchor="b" anchorCtr="0" compatLnSpc="1">
            <a:prstTxWarp prst="textNoShape">
              <a:avLst/>
            </a:prstTxWarp>
          </a:bodyPr>
          <a:lstStyle>
            <a:lvl1pPr algn="l" defTabSz="927838" eaLnBrk="0" hangingPunct="0">
              <a:defRPr sz="1200" dirty="0">
                <a:effectLst/>
                <a:latin typeface="Times" charset="0"/>
                <a:ea typeface="+mn-ea"/>
                <a:cs typeface="+mn-cs"/>
              </a:defRPr>
            </a:lvl1pPr>
          </a:lstStyle>
          <a:p>
            <a:pPr>
              <a:defRPr/>
            </a:pPr>
            <a:r>
              <a:rPr lang="en-US"/>
              <a:t>Enterprise Data &amp; Analytics</a:t>
            </a:r>
            <a:endParaRPr lang="en-US" dirty="0"/>
          </a:p>
        </p:txBody>
      </p:sp>
      <p:sp>
        <p:nvSpPr>
          <p:cNvPr id="4103" name="Rectangle 7"/>
          <p:cNvSpPr>
            <a:spLocks noGrp="1" noChangeArrowheads="1"/>
          </p:cNvSpPr>
          <p:nvPr>
            <p:ph type="sldNum" sz="quarter" idx="5"/>
          </p:nvPr>
        </p:nvSpPr>
        <p:spPr bwMode="auto">
          <a:xfrm>
            <a:off x="3970492" y="8828957"/>
            <a:ext cx="3039908" cy="467443"/>
          </a:xfrm>
          <a:prstGeom prst="rect">
            <a:avLst/>
          </a:prstGeom>
          <a:noFill/>
          <a:ln w="9525">
            <a:noFill/>
            <a:miter lim="800000"/>
            <a:headEnd/>
            <a:tailEnd/>
          </a:ln>
          <a:effectLst/>
        </p:spPr>
        <p:txBody>
          <a:bodyPr vert="horz" wrap="square" lIns="93043" tIns="46522" rIns="93043" bIns="46522" numCol="1" anchor="b" anchorCtr="0" compatLnSpc="1">
            <a:prstTxWarp prst="textNoShape">
              <a:avLst/>
            </a:prstTxWarp>
          </a:bodyPr>
          <a:lstStyle>
            <a:lvl1pPr algn="r" defTabSz="927838" eaLnBrk="0" hangingPunct="0">
              <a:defRPr sz="1200">
                <a:latin typeface="Times" charset="0"/>
                <a:ea typeface="ＭＳ Ｐゴシック" charset="-128"/>
              </a:defRPr>
            </a:lvl1pPr>
          </a:lstStyle>
          <a:p>
            <a:pPr>
              <a:defRPr/>
            </a:pPr>
            <a:fld id="{A73425D4-CF12-4480-9419-518A4D3F965A}" type="slidenum">
              <a:rPr lang="en-US"/>
              <a:pPr>
                <a:defRPr/>
              </a:pPr>
              <a:t>‹#›</a:t>
            </a:fld>
            <a:endParaRPr lang="en-US" dirty="0"/>
          </a:p>
        </p:txBody>
      </p:sp>
    </p:spTree>
    <p:extLst>
      <p:ext uri="{BB962C8B-B14F-4D97-AF65-F5344CB8AC3E}">
        <p14:creationId xmlns:p14="http://schemas.microsoft.com/office/powerpoint/2010/main" val="2151842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300" kern="1200">
        <a:solidFill>
          <a:schemeClr val="tx1"/>
        </a:solidFill>
        <a:latin typeface="Times" charset="0"/>
        <a:ea typeface="ＭＳ Ｐゴシック" pitchFamily="34" charset="-128"/>
        <a:cs typeface="ＭＳ Ｐゴシック" charset="0"/>
      </a:defRPr>
    </a:lvl1pPr>
    <a:lvl2pPr marL="507526" algn="l" rtl="0" eaLnBrk="0" fontAlgn="base" hangingPunct="0">
      <a:spcBef>
        <a:spcPct val="30000"/>
      </a:spcBef>
      <a:spcAft>
        <a:spcPct val="0"/>
      </a:spcAft>
      <a:defRPr sz="1300" kern="1200">
        <a:solidFill>
          <a:schemeClr val="tx1"/>
        </a:solidFill>
        <a:latin typeface="Times" charset="0"/>
        <a:ea typeface="ＭＳ Ｐゴシック" pitchFamily="34" charset="-128"/>
        <a:cs typeface="ＭＳ Ｐゴシック"/>
      </a:defRPr>
    </a:lvl2pPr>
    <a:lvl3pPr marL="1016818" algn="l" rtl="0" eaLnBrk="0" fontAlgn="base" hangingPunct="0">
      <a:spcBef>
        <a:spcPct val="30000"/>
      </a:spcBef>
      <a:spcAft>
        <a:spcPct val="0"/>
      </a:spcAft>
      <a:defRPr sz="1300" kern="1200">
        <a:solidFill>
          <a:schemeClr val="tx1"/>
        </a:solidFill>
        <a:latin typeface="Times" charset="0"/>
        <a:ea typeface="ＭＳ Ｐゴシック" pitchFamily="34" charset="-128"/>
        <a:cs typeface="ＭＳ Ｐゴシック"/>
      </a:defRPr>
    </a:lvl3pPr>
    <a:lvl4pPr marL="1524343" algn="l" rtl="0" eaLnBrk="0" fontAlgn="base" hangingPunct="0">
      <a:spcBef>
        <a:spcPct val="30000"/>
      </a:spcBef>
      <a:spcAft>
        <a:spcPct val="0"/>
      </a:spcAft>
      <a:defRPr sz="1300" kern="1200">
        <a:solidFill>
          <a:schemeClr val="tx1"/>
        </a:solidFill>
        <a:latin typeface="Times" charset="0"/>
        <a:ea typeface="ＭＳ Ｐゴシック" pitchFamily="34" charset="-128"/>
        <a:cs typeface="ＭＳ Ｐゴシック"/>
      </a:defRPr>
    </a:lvl4pPr>
    <a:lvl5pPr marL="2033636" algn="l" rtl="0" eaLnBrk="0" fontAlgn="base" hangingPunct="0">
      <a:spcBef>
        <a:spcPct val="30000"/>
      </a:spcBef>
      <a:spcAft>
        <a:spcPct val="0"/>
      </a:spcAft>
      <a:defRPr sz="1300" kern="1200">
        <a:solidFill>
          <a:schemeClr val="tx1"/>
        </a:solidFill>
        <a:latin typeface="Times" charset="0"/>
        <a:ea typeface="ＭＳ Ｐゴシック" pitchFamily="34" charset="-128"/>
        <a:cs typeface="ＭＳ Ｐゴシック"/>
      </a:defRPr>
    </a:lvl5pPr>
    <a:lvl6pPr marL="2543440" algn="l" defTabSz="1017376" rtl="0" eaLnBrk="1" latinLnBrk="0" hangingPunct="1">
      <a:defRPr sz="1300" kern="1200">
        <a:solidFill>
          <a:schemeClr val="tx1"/>
        </a:solidFill>
        <a:latin typeface="+mn-lt"/>
        <a:ea typeface="+mn-ea"/>
        <a:cs typeface="+mn-cs"/>
      </a:defRPr>
    </a:lvl6pPr>
    <a:lvl7pPr marL="3052128" algn="l" defTabSz="1017376" rtl="0" eaLnBrk="1" latinLnBrk="0" hangingPunct="1">
      <a:defRPr sz="1300" kern="1200">
        <a:solidFill>
          <a:schemeClr val="tx1"/>
        </a:solidFill>
        <a:latin typeface="+mn-lt"/>
        <a:ea typeface="+mn-ea"/>
        <a:cs typeface="+mn-cs"/>
      </a:defRPr>
    </a:lvl7pPr>
    <a:lvl8pPr marL="3560816" algn="l" defTabSz="1017376" rtl="0" eaLnBrk="1" latinLnBrk="0" hangingPunct="1">
      <a:defRPr sz="1300" kern="1200">
        <a:solidFill>
          <a:schemeClr val="tx1"/>
        </a:solidFill>
        <a:latin typeface="+mn-lt"/>
        <a:ea typeface="+mn-ea"/>
        <a:cs typeface="+mn-cs"/>
      </a:defRPr>
    </a:lvl8pPr>
    <a:lvl9pPr marL="4069505" algn="l" defTabSz="1017376"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5"/>
          </p:nvPr>
        </p:nvSpPr>
        <p:spPr/>
        <p:txBody>
          <a:bodyPr/>
          <a:lstStyle/>
          <a:p>
            <a:pPr>
              <a:defRPr/>
            </a:pPr>
            <a:fld id="{A73425D4-CF12-4480-9419-518A4D3F965A}" type="slidenum">
              <a:rPr lang="en-US" smtClean="0"/>
              <a:pPr>
                <a:defRPr/>
              </a:pPr>
              <a:t>5</a:t>
            </a:fld>
            <a:endParaRPr lang="en-US" dirty="0"/>
          </a:p>
        </p:txBody>
      </p:sp>
      <p:sp>
        <p:nvSpPr>
          <p:cNvPr id="4" name="Footer Placeholder 3">
            <a:extLst>
              <a:ext uri="{FF2B5EF4-FFF2-40B4-BE49-F238E27FC236}">
                <a16:creationId xmlns:a16="http://schemas.microsoft.com/office/drawing/2014/main" id="{899232D5-FE9B-4766-90D1-2DB63F804950}"/>
              </a:ext>
            </a:extLst>
          </p:cNvPr>
          <p:cNvSpPr>
            <a:spLocks noGrp="1"/>
          </p:cNvSpPr>
          <p:nvPr>
            <p:ph type="ftr" sz="quarter" idx="4"/>
          </p:nvPr>
        </p:nvSpPr>
        <p:spPr/>
        <p:txBody>
          <a:bodyPr/>
          <a:lstStyle/>
          <a:p>
            <a:pPr>
              <a:defRPr/>
            </a:pPr>
            <a:r>
              <a:rPr lang="en-US"/>
              <a:t>Enterprise Data &amp; Analytics</a:t>
            </a:r>
            <a:endParaRPr lang="en-US" dirty="0"/>
          </a:p>
        </p:txBody>
      </p:sp>
    </p:spTree>
    <p:extLst>
      <p:ext uri="{BB962C8B-B14F-4D97-AF65-F5344CB8AC3E}">
        <p14:creationId xmlns:p14="http://schemas.microsoft.com/office/powerpoint/2010/main" val="3628782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mp"/><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mp"/><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sp>
        <p:nvSpPr>
          <p:cNvPr id="2" name="Title 1"/>
          <p:cNvSpPr>
            <a:spLocks noGrp="1"/>
          </p:cNvSpPr>
          <p:nvPr>
            <p:ph type="ctrTitle"/>
          </p:nvPr>
        </p:nvSpPr>
        <p:spPr>
          <a:xfrm>
            <a:off x="350753" y="2994038"/>
            <a:ext cx="6790145" cy="2254039"/>
          </a:xfrm>
        </p:spPr>
        <p:txBody>
          <a:bodyPr anchor="b">
            <a:noAutofit/>
          </a:bodyPr>
          <a:lstStyle>
            <a:lvl1pPr>
              <a:defRPr sz="3100"/>
            </a:lvl1pPr>
          </a:lstStyle>
          <a:p>
            <a:r>
              <a:rPr lang="en-US" dirty="0"/>
              <a:t>Click to edit Master title style</a:t>
            </a:r>
          </a:p>
        </p:txBody>
      </p:sp>
      <p:sp>
        <p:nvSpPr>
          <p:cNvPr id="3" name="Subtitle 2"/>
          <p:cNvSpPr>
            <a:spLocks noGrp="1"/>
          </p:cNvSpPr>
          <p:nvPr>
            <p:ph type="subTitle" idx="1"/>
          </p:nvPr>
        </p:nvSpPr>
        <p:spPr>
          <a:xfrm>
            <a:off x="349404" y="5262669"/>
            <a:ext cx="6790145" cy="2687320"/>
          </a:xfrm>
        </p:spPr>
        <p:txBody>
          <a:bodyPr>
            <a:noAutofit/>
          </a:bodyPr>
          <a:lstStyle>
            <a:lvl1pPr marL="0" indent="0" algn="l">
              <a:buNone/>
              <a:defRPr sz="2200" b="1">
                <a:solidFill>
                  <a:schemeClr val="accent3"/>
                </a:solidFill>
              </a:defRPr>
            </a:lvl1pPr>
            <a:lvl2pPr marL="509417" indent="0" algn="ctr">
              <a:buNone/>
              <a:defRPr>
                <a:solidFill>
                  <a:schemeClr val="tx1">
                    <a:tint val="75000"/>
                  </a:schemeClr>
                </a:solidFill>
              </a:defRPr>
            </a:lvl2pPr>
            <a:lvl3pPr marL="1018834" indent="0" algn="ctr">
              <a:buNone/>
              <a:defRPr>
                <a:solidFill>
                  <a:schemeClr val="tx1">
                    <a:tint val="75000"/>
                  </a:schemeClr>
                </a:solidFill>
              </a:defRPr>
            </a:lvl3pPr>
            <a:lvl4pPr marL="1528251" indent="0" algn="ctr">
              <a:buNone/>
              <a:defRPr>
                <a:solidFill>
                  <a:schemeClr val="tx1">
                    <a:tint val="75000"/>
                  </a:schemeClr>
                </a:solidFill>
              </a:defRPr>
            </a:lvl4pPr>
            <a:lvl5pPr marL="2037668" indent="0" algn="ctr">
              <a:buNone/>
              <a:defRPr>
                <a:solidFill>
                  <a:schemeClr val="tx1">
                    <a:tint val="75000"/>
                  </a:schemeClr>
                </a:solidFill>
              </a:defRPr>
            </a:lvl5pPr>
            <a:lvl6pPr marL="2547085" indent="0" algn="ctr">
              <a:buNone/>
              <a:defRPr>
                <a:solidFill>
                  <a:schemeClr val="tx1">
                    <a:tint val="75000"/>
                  </a:schemeClr>
                </a:solidFill>
              </a:defRPr>
            </a:lvl6pPr>
            <a:lvl7pPr marL="3056502" indent="0" algn="ctr">
              <a:buNone/>
              <a:defRPr>
                <a:solidFill>
                  <a:schemeClr val="tx1">
                    <a:tint val="75000"/>
                  </a:schemeClr>
                </a:solidFill>
              </a:defRPr>
            </a:lvl7pPr>
            <a:lvl8pPr marL="3565920" indent="0" algn="ctr">
              <a:buNone/>
              <a:defRPr>
                <a:solidFill>
                  <a:schemeClr val="tx1">
                    <a:tint val="75000"/>
                  </a:schemeClr>
                </a:solidFill>
              </a:defRPr>
            </a:lvl8pPr>
            <a:lvl9pPr marL="4075336" indent="0" algn="ctr">
              <a:buNone/>
              <a:defRPr>
                <a:solidFill>
                  <a:schemeClr val="tx1">
                    <a:tint val="75000"/>
                  </a:schemeClr>
                </a:solidFill>
              </a:defRPr>
            </a:lvl9pPr>
          </a:lstStyle>
          <a:p>
            <a:r>
              <a:rPr lang="en-US" dirty="0"/>
              <a:t>Click to edit Master subtitle style</a:t>
            </a:r>
          </a:p>
        </p:txBody>
      </p:sp>
      <p:pic>
        <p:nvPicPr>
          <p:cNvPr id="6" name="Picture 5" descr="2015_UHC_Logo_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69718" y="9273627"/>
            <a:ext cx="2445512" cy="523657"/>
          </a:xfrm>
          <a:prstGeom prst="rect">
            <a:avLst/>
          </a:prstGeom>
        </p:spPr>
      </p:pic>
      <p:sp>
        <p:nvSpPr>
          <p:cNvPr id="7" name="Rectangle 6"/>
          <p:cNvSpPr/>
          <p:nvPr userDrawn="1"/>
        </p:nvSpPr>
        <p:spPr bwMode="auto">
          <a:xfrm>
            <a:off x="458418" y="477996"/>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spTree>
    <p:extLst>
      <p:ext uri="{BB962C8B-B14F-4D97-AF65-F5344CB8AC3E}">
        <p14:creationId xmlns:p14="http://schemas.microsoft.com/office/powerpoint/2010/main" val="919353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sp>
        <p:nvSpPr>
          <p:cNvPr id="2" name="Title 1"/>
          <p:cNvSpPr>
            <a:spLocks noGrp="1"/>
          </p:cNvSpPr>
          <p:nvPr>
            <p:ph type="ctrTitle"/>
          </p:nvPr>
        </p:nvSpPr>
        <p:spPr>
          <a:xfrm>
            <a:off x="350753" y="2994038"/>
            <a:ext cx="6790145" cy="2254039"/>
          </a:xfrm>
        </p:spPr>
        <p:txBody>
          <a:bodyPr anchor="b">
            <a:noAutofit/>
          </a:bodyPr>
          <a:lstStyle>
            <a:lvl1pPr>
              <a:defRPr sz="3100"/>
            </a:lvl1pPr>
          </a:lstStyle>
          <a:p>
            <a:r>
              <a:rPr lang="en-US" dirty="0"/>
              <a:t>Click to edit Master title style</a:t>
            </a:r>
          </a:p>
        </p:txBody>
      </p:sp>
      <p:sp>
        <p:nvSpPr>
          <p:cNvPr id="3" name="Subtitle 2"/>
          <p:cNvSpPr>
            <a:spLocks noGrp="1"/>
          </p:cNvSpPr>
          <p:nvPr>
            <p:ph type="subTitle" idx="1"/>
          </p:nvPr>
        </p:nvSpPr>
        <p:spPr>
          <a:xfrm>
            <a:off x="349404" y="5262669"/>
            <a:ext cx="6790145" cy="2687320"/>
          </a:xfrm>
        </p:spPr>
        <p:txBody>
          <a:bodyPr>
            <a:noAutofit/>
          </a:bodyPr>
          <a:lstStyle>
            <a:lvl1pPr marL="0" indent="0" algn="l">
              <a:buNone/>
              <a:defRPr sz="2200" b="1">
                <a:solidFill>
                  <a:schemeClr val="accent3"/>
                </a:solidFill>
              </a:defRPr>
            </a:lvl1pPr>
            <a:lvl2pPr marL="509417" indent="0" algn="ctr">
              <a:buNone/>
              <a:defRPr>
                <a:solidFill>
                  <a:schemeClr val="tx1">
                    <a:tint val="75000"/>
                  </a:schemeClr>
                </a:solidFill>
              </a:defRPr>
            </a:lvl2pPr>
            <a:lvl3pPr marL="1018834" indent="0" algn="ctr">
              <a:buNone/>
              <a:defRPr>
                <a:solidFill>
                  <a:schemeClr val="tx1">
                    <a:tint val="75000"/>
                  </a:schemeClr>
                </a:solidFill>
              </a:defRPr>
            </a:lvl3pPr>
            <a:lvl4pPr marL="1528251" indent="0" algn="ctr">
              <a:buNone/>
              <a:defRPr>
                <a:solidFill>
                  <a:schemeClr val="tx1">
                    <a:tint val="75000"/>
                  </a:schemeClr>
                </a:solidFill>
              </a:defRPr>
            </a:lvl4pPr>
            <a:lvl5pPr marL="2037668" indent="0" algn="ctr">
              <a:buNone/>
              <a:defRPr>
                <a:solidFill>
                  <a:schemeClr val="tx1">
                    <a:tint val="75000"/>
                  </a:schemeClr>
                </a:solidFill>
              </a:defRPr>
            </a:lvl5pPr>
            <a:lvl6pPr marL="2547085" indent="0" algn="ctr">
              <a:buNone/>
              <a:defRPr>
                <a:solidFill>
                  <a:schemeClr val="tx1">
                    <a:tint val="75000"/>
                  </a:schemeClr>
                </a:solidFill>
              </a:defRPr>
            </a:lvl6pPr>
            <a:lvl7pPr marL="3056502" indent="0" algn="ctr">
              <a:buNone/>
              <a:defRPr>
                <a:solidFill>
                  <a:schemeClr val="tx1">
                    <a:tint val="75000"/>
                  </a:schemeClr>
                </a:solidFill>
              </a:defRPr>
            </a:lvl7pPr>
            <a:lvl8pPr marL="3565920" indent="0" algn="ctr">
              <a:buNone/>
              <a:defRPr>
                <a:solidFill>
                  <a:schemeClr val="tx1">
                    <a:tint val="75000"/>
                  </a:schemeClr>
                </a:solidFill>
              </a:defRPr>
            </a:lvl8pPr>
            <a:lvl9pPr marL="4075336" indent="0" algn="ctr">
              <a:buNone/>
              <a:defRPr>
                <a:solidFill>
                  <a:schemeClr val="tx1">
                    <a:tint val="75000"/>
                  </a:schemeClr>
                </a:solidFill>
              </a:defRPr>
            </a:lvl9pPr>
          </a:lstStyle>
          <a:p>
            <a:r>
              <a:rPr lang="en-US" dirty="0"/>
              <a:t>Click to edit Master subtitle style</a:t>
            </a:r>
          </a:p>
        </p:txBody>
      </p:sp>
      <p:pic>
        <p:nvPicPr>
          <p:cNvPr id="6" name="Picture 5" descr="2015_UHC_Logo_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69718" y="9273627"/>
            <a:ext cx="2445512" cy="523657"/>
          </a:xfrm>
          <a:prstGeom prst="rect">
            <a:avLst/>
          </a:prstGeom>
        </p:spPr>
      </p:pic>
      <p:sp>
        <p:nvSpPr>
          <p:cNvPr id="7" name="Rectangle 6"/>
          <p:cNvSpPr/>
          <p:nvPr userDrawn="1"/>
        </p:nvSpPr>
        <p:spPr bwMode="auto">
          <a:xfrm>
            <a:off x="458418" y="477996"/>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spTree>
    <p:extLst>
      <p:ext uri="{BB962C8B-B14F-4D97-AF65-F5344CB8AC3E}">
        <p14:creationId xmlns:p14="http://schemas.microsoft.com/office/powerpoint/2010/main" val="2193995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748" y="242312"/>
            <a:ext cx="4940608" cy="848759"/>
          </a:xfrm>
        </p:spPr>
        <p:txBody>
          <a:bodyPr vert="horz" lIns="101882" tIns="50941" rIns="101882" bIns="50941" rtlCol="0" anchor="ctr">
            <a:normAutofit/>
          </a:bodyPr>
          <a:lstStyle>
            <a:lvl1pPr>
              <a:lnSpc>
                <a:spcPct val="100000"/>
              </a:lnSpc>
              <a:defRPr lang="en-US"/>
            </a:lvl1pPr>
          </a:lstStyle>
          <a:p>
            <a:pPr lvl="0"/>
            <a:r>
              <a:rPr lang="en-US" dirty="0"/>
              <a:t>Click to edit Master title</a:t>
            </a:r>
          </a:p>
        </p:txBody>
      </p:sp>
      <p:sp>
        <p:nvSpPr>
          <p:cNvPr id="3" name="Content Placeholder 2"/>
          <p:cNvSpPr>
            <a:spLocks noGrp="1"/>
          </p:cNvSpPr>
          <p:nvPr>
            <p:ph idx="1"/>
          </p:nvPr>
        </p:nvSpPr>
        <p:spPr>
          <a:xfrm>
            <a:off x="350750" y="1431098"/>
            <a:ext cx="6960462" cy="8099704"/>
          </a:xfrm>
        </p:spPr>
        <p:txBody>
          <a:bodyPr>
            <a:noAutofit/>
          </a:bodyPr>
          <a:lstStyle>
            <a:lvl2pPr marL="382063" indent="-169806">
              <a:buFont typeface="Arial" panose="020B0604020202020204" pitchFamily="34" charset="0"/>
              <a:buChar char="-"/>
              <a:defRPr/>
            </a:lvl2p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12"/>
          </p:nvPr>
        </p:nvSpPr>
        <p:spPr/>
        <p:txBody>
          <a:bodyPr/>
          <a:lstStyle/>
          <a:p>
            <a:fld id="{90F9BDA0-AF0E-4BA8-B742-3B9C92A3E6FE}" type="slidenum">
              <a:rPr lang="en-US" smtClean="0">
                <a:solidFill>
                  <a:srgbClr val="8C9599"/>
                </a:solidFill>
              </a:rPr>
              <a:pPr/>
              <a:t>‹#›</a:t>
            </a:fld>
            <a:endParaRPr lang="en-US" dirty="0">
              <a:solidFill>
                <a:srgbClr val="8C9599"/>
              </a:solidFill>
            </a:endParaRPr>
          </a:p>
        </p:txBody>
      </p:sp>
      <p:pic>
        <p:nvPicPr>
          <p:cNvPr id="9" name="Picture 8" descr="2015_UHC_Logo_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6507" y="391613"/>
            <a:ext cx="1828800" cy="391599"/>
          </a:xfrm>
          <a:prstGeom prst="rect">
            <a:avLst/>
          </a:prstGeom>
        </p:spPr>
      </p:pic>
      <p:sp>
        <p:nvSpPr>
          <p:cNvPr id="8" name="Rectangle 7"/>
          <p:cNvSpPr/>
          <p:nvPr userDrawn="1"/>
        </p:nvSpPr>
        <p:spPr bwMode="auto">
          <a:xfrm>
            <a:off x="458418" y="1100462"/>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sp>
        <p:nvSpPr>
          <p:cNvPr id="11" name="TextBox 10"/>
          <p:cNvSpPr txBox="1"/>
          <p:nvPr userDrawn="1"/>
        </p:nvSpPr>
        <p:spPr>
          <a:xfrm>
            <a:off x="475354" y="10058171"/>
            <a:ext cx="5438986" cy="107722"/>
          </a:xfrm>
          <a:prstGeom prst="rect">
            <a:avLst/>
          </a:prstGeom>
          <a:noFill/>
        </p:spPr>
        <p:txBody>
          <a:bodyPr wrap="square" lIns="0" tIns="0" rIns="0" bIns="0" rtlCol="0" anchor="b">
            <a:spAutoFit/>
          </a:bodyPr>
          <a:lstStyle/>
          <a:p>
            <a:pPr defTabSz="1018834" fontAlgn="auto">
              <a:spcBef>
                <a:spcPts val="0"/>
              </a:spcBef>
              <a:spcAft>
                <a:spcPts val="0"/>
              </a:spcAft>
            </a:pPr>
            <a:r>
              <a:rPr lang="en-US" sz="700" dirty="0">
                <a:solidFill>
                  <a:srgbClr val="8C9599"/>
                </a:solidFill>
                <a:latin typeface="Arial"/>
                <a:cs typeface="Arial"/>
              </a:rPr>
              <a:t>Proprietary information of UnitedHealth Group. Do not distribute or reproduce without express permission of UnitedHealth Group.</a:t>
            </a:r>
          </a:p>
        </p:txBody>
      </p:sp>
      <p:cxnSp>
        <p:nvCxnSpPr>
          <p:cNvPr id="12" name="Straight Connector 11"/>
          <p:cNvCxnSpPr/>
          <p:nvPr userDrawn="1"/>
        </p:nvCxnSpPr>
        <p:spPr bwMode="auto">
          <a:xfrm>
            <a:off x="457204" y="9919725"/>
            <a:ext cx="6858001" cy="0"/>
          </a:xfrm>
          <a:prstGeom prst="line">
            <a:avLst/>
          </a:prstGeom>
          <a:solidFill>
            <a:srgbClr val="798387"/>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06548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225798" y="206562"/>
            <a:ext cx="7267882" cy="15196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18834" fontAlgn="auto">
              <a:spcBef>
                <a:spcPts val="0"/>
              </a:spcBef>
              <a:spcAft>
                <a:spcPts val="0"/>
              </a:spcAft>
            </a:pPr>
            <a:endParaRPr lang="en-US" sz="2000" dirty="0">
              <a:solidFill>
                <a:srgbClr val="FFFFFF"/>
              </a:solidFill>
            </a:endParaRPr>
          </a:p>
        </p:txBody>
      </p:sp>
      <p:sp>
        <p:nvSpPr>
          <p:cNvPr id="2" name="Title 1"/>
          <p:cNvSpPr>
            <a:spLocks noGrp="1"/>
          </p:cNvSpPr>
          <p:nvPr>
            <p:ph type="title"/>
          </p:nvPr>
        </p:nvSpPr>
        <p:spPr>
          <a:xfrm>
            <a:off x="350748" y="242312"/>
            <a:ext cx="4940608" cy="848759"/>
          </a:xfrm>
        </p:spPr>
        <p:txBody>
          <a:bodyPr vert="horz" lIns="101882" tIns="50941" rIns="101882" bIns="50941" rtlCol="0" anchor="ctr">
            <a:normAutofit/>
          </a:bodyPr>
          <a:lstStyle>
            <a:lvl1pPr>
              <a:lnSpc>
                <a:spcPct val="100000"/>
              </a:lnSpc>
              <a:defRPr lang="en-US"/>
            </a:lvl1pPr>
          </a:lstStyle>
          <a:p>
            <a:pPr lvl="0"/>
            <a:r>
              <a:rPr lang="en-US" dirty="0"/>
              <a:t>Click to edit Master title</a:t>
            </a:r>
          </a:p>
        </p:txBody>
      </p:sp>
      <p:sp>
        <p:nvSpPr>
          <p:cNvPr id="6" name="Slide Number Placeholder 5"/>
          <p:cNvSpPr>
            <a:spLocks noGrp="1"/>
          </p:cNvSpPr>
          <p:nvPr>
            <p:ph type="sldNum" sz="quarter" idx="12"/>
          </p:nvPr>
        </p:nvSpPr>
        <p:spPr/>
        <p:txBody>
          <a:bodyPr/>
          <a:lstStyle/>
          <a:p>
            <a:fld id="{90F9BDA0-AF0E-4BA8-B742-3B9C92A3E6FE}" type="slidenum">
              <a:rPr lang="en-US" smtClean="0">
                <a:solidFill>
                  <a:srgbClr val="8C9599"/>
                </a:solidFill>
              </a:rPr>
              <a:pPr/>
              <a:t>‹#›</a:t>
            </a:fld>
            <a:endParaRPr lang="en-US" dirty="0">
              <a:solidFill>
                <a:srgbClr val="8C9599"/>
              </a:solidFill>
            </a:endParaRPr>
          </a:p>
        </p:txBody>
      </p:sp>
      <p:pic>
        <p:nvPicPr>
          <p:cNvPr id="9" name="Picture 8" descr="2015_UHC_Logo_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6507" y="391613"/>
            <a:ext cx="1828800" cy="391599"/>
          </a:xfrm>
          <a:prstGeom prst="rect">
            <a:avLst/>
          </a:prstGeom>
        </p:spPr>
      </p:pic>
    </p:spTree>
    <p:extLst>
      <p:ext uri="{BB962C8B-B14F-4D97-AF65-F5344CB8AC3E}">
        <p14:creationId xmlns:p14="http://schemas.microsoft.com/office/powerpoint/2010/main" val="1630187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sp>
        <p:nvSpPr>
          <p:cNvPr id="2" name="Title 1"/>
          <p:cNvSpPr>
            <a:spLocks noGrp="1"/>
          </p:cNvSpPr>
          <p:nvPr>
            <p:ph type="ctrTitle"/>
          </p:nvPr>
        </p:nvSpPr>
        <p:spPr>
          <a:xfrm>
            <a:off x="338653" y="4130795"/>
            <a:ext cx="6802240" cy="2254039"/>
          </a:xfrm>
        </p:spPr>
        <p:txBody>
          <a:bodyPr anchor="ctr">
            <a:noAutofit/>
          </a:bodyPr>
          <a:lstStyle>
            <a:lvl1pPr>
              <a:defRPr sz="3100"/>
            </a:lvl1pPr>
          </a:lstStyle>
          <a:p>
            <a:r>
              <a:rPr lang="en-US" dirty="0"/>
              <a:t>Click to edit Master title style</a:t>
            </a:r>
          </a:p>
        </p:txBody>
      </p:sp>
      <p:sp>
        <p:nvSpPr>
          <p:cNvPr id="4" name="Rectangle 3"/>
          <p:cNvSpPr/>
          <p:nvPr userDrawn="1"/>
        </p:nvSpPr>
        <p:spPr bwMode="auto">
          <a:xfrm>
            <a:off x="458418" y="477993"/>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spTree>
    <p:extLst>
      <p:ext uri="{BB962C8B-B14F-4D97-AF65-F5344CB8AC3E}">
        <p14:creationId xmlns:p14="http://schemas.microsoft.com/office/powerpoint/2010/main" val="10729218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pic>
        <p:nvPicPr>
          <p:cNvPr id="17" name="Picture 16"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088268" y="1200108"/>
            <a:ext cx="3236277" cy="4369741"/>
          </a:xfrm>
          <a:prstGeom prst="rect">
            <a:avLst/>
          </a:prstGeom>
          <a:ln w="6350">
            <a:solidFill>
              <a:schemeClr val="tx2"/>
            </a:solidFill>
          </a:ln>
        </p:spPr>
      </p:pic>
      <p:sp>
        <p:nvSpPr>
          <p:cNvPr id="22" name="Rectangle 21"/>
          <p:cNvSpPr/>
          <p:nvPr userDrawn="1"/>
        </p:nvSpPr>
        <p:spPr bwMode="gray">
          <a:xfrm>
            <a:off x="457200" y="477983"/>
            <a:ext cx="6858000" cy="420258"/>
          </a:xfrm>
          <a:prstGeom prst="rect">
            <a:avLst/>
          </a:prstGeom>
          <a:solidFill>
            <a:srgbClr val="00877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defTabSz="1018888" fontAlgn="auto">
              <a:spcBef>
                <a:spcPts val="500"/>
              </a:spcBef>
              <a:spcAft>
                <a:spcPts val="0"/>
              </a:spcAft>
            </a:pPr>
            <a:r>
              <a:rPr lang="en-US" sz="1200" b="1" dirty="0">
                <a:solidFill>
                  <a:srgbClr val="FFFFFF"/>
                </a:solidFill>
              </a:rPr>
              <a:t>Delete Page After Reading   |   2018 Template Edition</a:t>
            </a:r>
          </a:p>
        </p:txBody>
      </p:sp>
      <p:sp>
        <p:nvSpPr>
          <p:cNvPr id="23" name="Rectangle 22"/>
          <p:cNvSpPr/>
          <p:nvPr userDrawn="1"/>
        </p:nvSpPr>
        <p:spPr bwMode="gray">
          <a:xfrm>
            <a:off x="457205" y="1040781"/>
            <a:ext cx="3303169" cy="8902238"/>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a:solidFill>
                <a:srgbClr val="FFFFFF"/>
              </a:solidFill>
            </a:endParaRPr>
          </a:p>
        </p:txBody>
      </p:sp>
      <p:sp>
        <p:nvSpPr>
          <p:cNvPr id="24" name="TextBox 23"/>
          <p:cNvSpPr txBox="1"/>
          <p:nvPr userDrawn="1"/>
        </p:nvSpPr>
        <p:spPr bwMode="gray">
          <a:xfrm>
            <a:off x="730388" y="3057651"/>
            <a:ext cx="3029982" cy="997196"/>
          </a:xfrm>
          <a:prstGeom prst="rect">
            <a:avLst/>
          </a:prstGeom>
          <a:noFill/>
        </p:spPr>
        <p:txBody>
          <a:bodyPr wrap="square" lIns="0" tIns="0" rIns="0" bIns="0" rtlCol="0">
            <a:spAutoFit/>
          </a:bodyPr>
          <a:lstStyle/>
          <a:p>
            <a:pPr defTabSz="1018888" fontAlgn="auto">
              <a:lnSpc>
                <a:spcPct val="90000"/>
              </a:lnSpc>
              <a:spcBef>
                <a:spcPts val="500"/>
              </a:spcBef>
              <a:spcAft>
                <a:spcPts val="0"/>
              </a:spcAft>
            </a:pPr>
            <a:r>
              <a:rPr lang="en-US" sz="4200" b="1" dirty="0">
                <a:solidFill>
                  <a:srgbClr val="FFFFFF"/>
                </a:solidFill>
                <a:latin typeface="Arial"/>
                <a:ea typeface="+mn-ea"/>
              </a:rPr>
              <a:t>Portrait</a:t>
            </a:r>
            <a:r>
              <a:rPr lang="en-US" sz="4200" dirty="0">
                <a:solidFill>
                  <a:srgbClr val="FFFFFF"/>
                </a:solidFill>
                <a:latin typeface="Arial"/>
                <a:ea typeface="+mn-ea"/>
              </a:rPr>
              <a:t> </a:t>
            </a:r>
            <a:r>
              <a:rPr lang="en-US" sz="3000" dirty="0">
                <a:solidFill>
                  <a:srgbClr val="FFFFFF"/>
                </a:solidFill>
                <a:latin typeface="Arial"/>
                <a:ea typeface="+mn-ea"/>
              </a:rPr>
              <a:t>Template</a:t>
            </a:r>
          </a:p>
        </p:txBody>
      </p:sp>
      <p:cxnSp>
        <p:nvCxnSpPr>
          <p:cNvPr id="25" name="Straight Connector 24"/>
          <p:cNvCxnSpPr/>
          <p:nvPr userDrawn="1"/>
        </p:nvCxnSpPr>
        <p:spPr bwMode="gray">
          <a:xfrm>
            <a:off x="730394" y="4390975"/>
            <a:ext cx="275576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bwMode="gray">
          <a:xfrm>
            <a:off x="730388" y="5006039"/>
            <a:ext cx="2755762" cy="738664"/>
          </a:xfrm>
          <a:prstGeom prst="rect">
            <a:avLst/>
          </a:prstGeom>
          <a:noFill/>
        </p:spPr>
        <p:txBody>
          <a:bodyPr wrap="square" lIns="0" tIns="0" rIns="0" bIns="0" rtlCol="0">
            <a:spAutoFit/>
          </a:bodyPr>
          <a:lstStyle/>
          <a:p>
            <a:pPr defTabSz="1018888" fontAlgn="auto">
              <a:spcBef>
                <a:spcPts val="500"/>
              </a:spcBef>
              <a:spcAft>
                <a:spcPts val="0"/>
              </a:spcAft>
            </a:pPr>
            <a:r>
              <a:rPr lang="en-US" sz="1600" dirty="0">
                <a:solidFill>
                  <a:srgbClr val="FFFFFF"/>
                </a:solidFill>
                <a:latin typeface="Arial"/>
                <a:ea typeface="+mn-ea"/>
              </a:rPr>
              <a:t>This is a combined template that will suit the needs of brief to longer documents:</a:t>
            </a:r>
          </a:p>
        </p:txBody>
      </p:sp>
      <p:sp>
        <p:nvSpPr>
          <p:cNvPr id="27" name="TextBox 26"/>
          <p:cNvSpPr txBox="1"/>
          <p:nvPr userDrawn="1"/>
        </p:nvSpPr>
        <p:spPr bwMode="gray">
          <a:xfrm>
            <a:off x="875140" y="5974983"/>
            <a:ext cx="1620784" cy="1613262"/>
          </a:xfrm>
          <a:prstGeom prst="rect">
            <a:avLst/>
          </a:prstGeom>
          <a:noFill/>
        </p:spPr>
        <p:txBody>
          <a:bodyPr wrap="square" lIns="0" tIns="0" rIns="0" bIns="0" rtlCol="0">
            <a:spAutoFit/>
          </a:bodyPr>
          <a:lstStyle/>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Product overviews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White papers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Case studies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Toolkits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Manuals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Assessments</a:t>
            </a:r>
          </a:p>
        </p:txBody>
      </p:sp>
      <p:sp>
        <p:nvSpPr>
          <p:cNvPr id="28" name="Text Placeholder 7"/>
          <p:cNvSpPr txBox="1">
            <a:spLocks/>
          </p:cNvSpPr>
          <p:nvPr userDrawn="1"/>
        </p:nvSpPr>
        <p:spPr bwMode="gray">
          <a:xfrm>
            <a:off x="730392" y="7983502"/>
            <a:ext cx="2889113" cy="502702"/>
          </a:xfrm>
          <a:prstGeom prst="rect">
            <a:avLst/>
          </a:prstGeom>
        </p:spPr>
        <p:txBody>
          <a:bodyPr vert="horz" wrap="square" lIns="0" tIns="0" rIns="0" bIns="0" rtlCol="0">
            <a:spAutoFit/>
          </a:bodyPr>
          <a:lstStyle>
            <a:lvl1pPr marL="114300" indent="-114300" algn="l" defTabSz="640080" rtl="0" eaLnBrk="1" latinLnBrk="0" hangingPunct="1">
              <a:spcBef>
                <a:spcPts val="500"/>
              </a:spcBef>
              <a:buSzPct val="100000"/>
              <a:buFont typeface="Arial" panose="020B0604020202020204" pitchFamily="34" charset="0"/>
              <a:buChar char="•"/>
              <a:defRPr sz="900" kern="1200">
                <a:solidFill>
                  <a:schemeClr val="tx1"/>
                </a:solidFill>
                <a:latin typeface="+mn-lt"/>
                <a:ea typeface="+mn-ea"/>
                <a:cs typeface="+mn-cs"/>
              </a:defRPr>
            </a:lvl1pPr>
            <a:lvl2pPr marL="228600" indent="-114300" algn="l" defTabSz="640080" rtl="0" eaLnBrk="1" latinLnBrk="0" hangingPunct="1">
              <a:spcBef>
                <a:spcPts val="500"/>
              </a:spcBef>
              <a:buFont typeface="Verdana" panose="020B0604030504040204" pitchFamily="34" charset="0"/>
              <a:buChar char="–"/>
              <a:defRPr sz="900" kern="1200">
                <a:solidFill>
                  <a:schemeClr val="tx1"/>
                </a:solidFill>
                <a:latin typeface="+mn-lt"/>
                <a:ea typeface="+mn-ea"/>
                <a:cs typeface="+mn-cs"/>
              </a:defRPr>
            </a:lvl2pPr>
            <a:lvl3pPr marL="342900" indent="-114300" algn="l" defTabSz="640080" rtl="0" eaLnBrk="1" latinLnBrk="0" hangingPunct="1">
              <a:spcBef>
                <a:spcPts val="500"/>
              </a:spcBef>
              <a:buSzPct val="100000"/>
              <a:buFont typeface="Arial" panose="020B0604020202020204" pitchFamily="34" charset="0"/>
              <a:buChar char="•"/>
              <a:defRPr sz="900" kern="1200">
                <a:solidFill>
                  <a:schemeClr val="tx1"/>
                </a:solidFill>
                <a:latin typeface="+mn-lt"/>
                <a:ea typeface="+mn-ea"/>
                <a:cs typeface="+mn-cs"/>
              </a:defRPr>
            </a:lvl3pPr>
            <a:lvl4pPr marL="457200" indent="-114300" algn="l" defTabSz="640080" rtl="0" eaLnBrk="1" latinLnBrk="0" hangingPunct="1">
              <a:spcBef>
                <a:spcPts val="500"/>
              </a:spcBef>
              <a:buFont typeface="Verdana" panose="020B0604030504040204" pitchFamily="34" charset="0"/>
              <a:buChar char="–"/>
              <a:defRPr sz="900" kern="1200">
                <a:solidFill>
                  <a:schemeClr val="tx1"/>
                </a:solidFill>
                <a:latin typeface="+mn-lt"/>
                <a:ea typeface="+mn-ea"/>
                <a:cs typeface="+mn-cs"/>
              </a:defRPr>
            </a:lvl4pPr>
            <a:lvl5pPr marL="571500" indent="-114300" algn="l" defTabSz="640080" rtl="0" eaLnBrk="1" latinLnBrk="0" hangingPunct="1">
              <a:spcBef>
                <a:spcPts val="500"/>
              </a:spcBef>
              <a:buSzPct val="100000"/>
              <a:buFont typeface="Arial" panose="020B0604020202020204" pitchFamily="34" charset="0"/>
              <a:buChar char="•"/>
              <a:defRPr sz="900" kern="1200" baseline="0">
                <a:solidFill>
                  <a:schemeClr val="tx1"/>
                </a:solidFill>
                <a:latin typeface="+mn-lt"/>
                <a:ea typeface="+mn-ea"/>
                <a:cs typeface="+mn-cs"/>
              </a:defRPr>
            </a:lvl5pPr>
            <a:lvl6pPr marL="687388" indent="-117475" algn="l" defTabSz="640080" rtl="0" eaLnBrk="1" latinLnBrk="0" hangingPunct="1">
              <a:spcBef>
                <a:spcPts val="500"/>
              </a:spcBef>
              <a:buFont typeface="Verdana" panose="020B0604030504040204" pitchFamily="34" charset="0"/>
              <a:buChar char="–"/>
              <a:defRPr sz="900" kern="1200">
                <a:solidFill>
                  <a:schemeClr val="tx1"/>
                </a:solidFill>
                <a:latin typeface="+mn-lt"/>
                <a:ea typeface="+mn-ea"/>
                <a:cs typeface="+mn-cs"/>
              </a:defRPr>
            </a:lvl6pPr>
            <a:lvl7pPr marL="801688" indent="-112713" algn="l" defTabSz="640080" rtl="0" eaLnBrk="1" latinLnBrk="0" hangingPunct="1">
              <a:spcBef>
                <a:spcPts val="500"/>
              </a:spcBef>
              <a:buSzPct val="100000"/>
              <a:buFont typeface="Arial" panose="020B0604020202020204" pitchFamily="34" charset="0"/>
              <a:buChar char="•"/>
              <a:defRPr sz="900" kern="1200">
                <a:solidFill>
                  <a:schemeClr val="tx1"/>
                </a:solidFill>
                <a:latin typeface="+mn-lt"/>
                <a:ea typeface="+mn-ea"/>
                <a:cs typeface="+mn-cs"/>
              </a:defRPr>
            </a:lvl7pPr>
            <a:lvl8pPr marL="914400" indent="-112713" algn="l" defTabSz="640080" rtl="0" eaLnBrk="1" latinLnBrk="0" hangingPunct="1">
              <a:spcBef>
                <a:spcPts val="500"/>
              </a:spcBef>
              <a:buFont typeface="Verdana" panose="020B0604030504040204" pitchFamily="34" charset="0"/>
              <a:buChar char="–"/>
              <a:defRPr sz="900" kern="1200">
                <a:solidFill>
                  <a:schemeClr val="tx1"/>
                </a:solidFill>
                <a:latin typeface="+mn-lt"/>
                <a:ea typeface="+mn-ea"/>
                <a:cs typeface="+mn-cs"/>
              </a:defRPr>
            </a:lvl8pPr>
            <a:lvl9pPr marL="1027113" indent="-112713" algn="l" defTabSz="640080" rtl="0" eaLnBrk="1" latinLnBrk="0" hangingPunct="1">
              <a:spcBef>
                <a:spcPts val="500"/>
              </a:spcBef>
              <a:buClr>
                <a:schemeClr val="tx1"/>
              </a:buClr>
              <a:buSzPct val="100000"/>
              <a:buFont typeface="Arial" panose="020B0604020202020204" pitchFamily="34" charset="0"/>
              <a:buChar char="•"/>
              <a:defRPr sz="900" kern="1200">
                <a:solidFill>
                  <a:schemeClr val="tx1"/>
                </a:solidFill>
                <a:latin typeface="+mn-lt"/>
                <a:ea typeface="+mn-ea"/>
                <a:cs typeface="+mn-cs"/>
              </a:defRPr>
            </a:lvl9pPr>
          </a:lstStyle>
          <a:p>
            <a:pPr marL="0" indent="0" fontAlgn="auto">
              <a:spcBef>
                <a:spcPts val="2400"/>
              </a:spcBef>
              <a:spcAft>
                <a:spcPts val="0"/>
              </a:spcAft>
              <a:buFont typeface="Arial" panose="020B0604020202020204" pitchFamily="34" charset="0"/>
              <a:buNone/>
            </a:pPr>
            <a:r>
              <a:rPr lang="en-US" sz="1300" b="1" dirty="0">
                <a:solidFill>
                  <a:srgbClr val="FFFFFF"/>
                </a:solidFill>
              </a:rPr>
              <a:t>Need help? </a:t>
            </a:r>
          </a:p>
          <a:p>
            <a:pPr marL="0" indent="0" fontAlgn="auto">
              <a:spcBef>
                <a:spcPts val="800"/>
              </a:spcBef>
              <a:spcAft>
                <a:spcPts val="0"/>
              </a:spcAft>
              <a:buFont typeface="Arial" panose="020B0604020202020204" pitchFamily="34" charset="0"/>
              <a:buNone/>
            </a:pPr>
            <a:r>
              <a:rPr lang="en-US" sz="1300" dirty="0">
                <a:solidFill>
                  <a:srgbClr val="FFFFFF"/>
                </a:solidFill>
              </a:rPr>
              <a:t>Email </a:t>
            </a:r>
            <a:r>
              <a:rPr lang="en-US" sz="1300" b="1" dirty="0">
                <a:solidFill>
                  <a:srgbClr val="FFFFFF"/>
                </a:solidFill>
              </a:rPr>
              <a:t>DSS_Requests@advisory.com</a:t>
            </a:r>
          </a:p>
        </p:txBody>
      </p:sp>
      <p:sp>
        <p:nvSpPr>
          <p:cNvPr id="29" name="TextBox 28"/>
          <p:cNvSpPr txBox="1"/>
          <p:nvPr userDrawn="1"/>
        </p:nvSpPr>
        <p:spPr bwMode="gray">
          <a:xfrm>
            <a:off x="5206454" y="5620302"/>
            <a:ext cx="2113935" cy="123111"/>
          </a:xfrm>
          <a:prstGeom prst="rect">
            <a:avLst/>
          </a:prstGeom>
          <a:noFill/>
        </p:spPr>
        <p:txBody>
          <a:bodyPr wrap="square" lIns="0" tIns="0" rIns="0" bIns="0" rtlCol="0">
            <a:spAutoFit/>
          </a:bodyPr>
          <a:lstStyle/>
          <a:p>
            <a:pPr algn="r" defTabSz="1018888" fontAlgn="auto">
              <a:spcBef>
                <a:spcPts val="500"/>
              </a:spcBef>
              <a:spcAft>
                <a:spcPts val="0"/>
              </a:spcAft>
            </a:pPr>
            <a:r>
              <a:rPr lang="en-US" sz="800" dirty="0">
                <a:solidFill>
                  <a:srgbClr val="55565A"/>
                </a:solidFill>
                <a:latin typeface="Arial"/>
                <a:ea typeface="+mn-ea"/>
                <a:cs typeface="Arial" panose="020B0604020202020204" pitchFamily="34" charset="0"/>
              </a:rPr>
              <a:t>Page Size: 8.5ꞌꞌ x 11ꞌꞌ </a:t>
            </a:r>
          </a:p>
        </p:txBody>
      </p:sp>
      <p:sp>
        <p:nvSpPr>
          <p:cNvPr id="43" name="Rectangle 42"/>
          <p:cNvSpPr/>
          <p:nvPr userDrawn="1"/>
        </p:nvSpPr>
        <p:spPr bwMode="gray">
          <a:xfrm>
            <a:off x="303218" y="1497039"/>
            <a:ext cx="2276103" cy="93935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a:solidFill>
                <a:srgbClr val="FFFFFF"/>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37032" y="1466717"/>
            <a:ext cx="2189595" cy="961815"/>
          </a:xfrm>
          <a:prstGeom prst="rect">
            <a:avLst/>
          </a:prstGeom>
          <a:noFill/>
          <a:ln>
            <a:noFill/>
          </a:ln>
        </p:spPr>
      </p:pic>
      <p:pic>
        <p:nvPicPr>
          <p:cNvPr id="15" name="Picture 14"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935868" y="1040780"/>
            <a:ext cx="3236277" cy="4369741"/>
          </a:xfrm>
          <a:prstGeom prst="rect">
            <a:avLst/>
          </a:prstGeom>
          <a:ln w="6350">
            <a:solidFill>
              <a:schemeClr val="tx2"/>
            </a:solidFill>
          </a:ln>
        </p:spPr>
      </p:pic>
    </p:spTree>
    <p:extLst>
      <p:ext uri="{BB962C8B-B14F-4D97-AF65-F5344CB8AC3E}">
        <p14:creationId xmlns:p14="http://schemas.microsoft.com/office/powerpoint/2010/main" val="3017653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Orange">
    <p:spTree>
      <p:nvGrpSpPr>
        <p:cNvPr id="1" name=""/>
        <p:cNvGrpSpPr/>
        <p:nvPr/>
      </p:nvGrpSpPr>
      <p:grpSpPr>
        <a:xfrm>
          <a:off x="0" y="0"/>
          <a:ext cx="0" cy="0"/>
          <a:chOff x="0" y="0"/>
          <a:chExt cx="0" cy="0"/>
        </a:xfrm>
      </p:grpSpPr>
      <p:sp>
        <p:nvSpPr>
          <p:cNvPr id="4" name="Rectangle 3"/>
          <p:cNvSpPr/>
          <p:nvPr userDrawn="1"/>
        </p:nvSpPr>
        <p:spPr bwMode="gray">
          <a:xfrm>
            <a:off x="0" y="3486456"/>
            <a:ext cx="6305550" cy="1705739"/>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9" name="Rectangle 8"/>
          <p:cNvSpPr/>
          <p:nvPr userDrawn="1"/>
        </p:nvSpPr>
        <p:spPr bwMode="gray">
          <a:xfrm>
            <a:off x="0" y="2149259"/>
            <a:ext cx="6305550" cy="1337197"/>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2" name="Title 1"/>
          <p:cNvSpPr>
            <a:spLocks noGrp="1"/>
          </p:cNvSpPr>
          <p:nvPr>
            <p:ph type="title" hasCustomPrompt="1"/>
          </p:nvPr>
        </p:nvSpPr>
        <p:spPr bwMode="gray">
          <a:xfrm>
            <a:off x="1035051" y="2569766"/>
            <a:ext cx="5029200" cy="775597"/>
          </a:xfrm>
        </p:spPr>
        <p:txBody>
          <a:bodyPr/>
          <a:lstStyle>
            <a:lvl1pPr>
              <a:lnSpc>
                <a:spcPct val="90000"/>
              </a:lnSpc>
              <a:defRPr sz="2800" baseline="0">
                <a:solidFill>
                  <a:schemeClr val="bg1"/>
                </a:solidFill>
              </a:defRPr>
            </a:lvl1pPr>
          </a:lstStyle>
          <a:p>
            <a:r>
              <a:rPr lang="en-US" dirty="0"/>
              <a:t>Document title – Arial 28pt regular; Use sentence case</a:t>
            </a:r>
          </a:p>
        </p:txBody>
      </p:sp>
      <p:sp>
        <p:nvSpPr>
          <p:cNvPr id="5" name="Rectangle 4"/>
          <p:cNvSpPr/>
          <p:nvPr userDrawn="1"/>
        </p:nvSpPr>
        <p:spPr bwMode="gray">
          <a:xfrm>
            <a:off x="0" y="4589652"/>
            <a:ext cx="7772400" cy="258110"/>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63946" y="275946"/>
            <a:ext cx="2341158" cy="1028392"/>
          </a:xfrm>
          <a:prstGeom prst="rect">
            <a:avLst/>
          </a:prstGeom>
          <a:noFill/>
          <a:ln>
            <a:noFill/>
          </a:ln>
        </p:spPr>
      </p:pic>
      <p:sp>
        <p:nvSpPr>
          <p:cNvPr id="14" name="Text Placeholder 13"/>
          <p:cNvSpPr>
            <a:spLocks noGrp="1"/>
          </p:cNvSpPr>
          <p:nvPr>
            <p:ph type="body" sz="quarter" idx="10" hasCustomPrompt="1"/>
          </p:nvPr>
        </p:nvSpPr>
        <p:spPr bwMode="gray">
          <a:xfrm>
            <a:off x="1035050" y="3592524"/>
            <a:ext cx="5029200" cy="184666"/>
          </a:xfrm>
        </p:spPr>
        <p:txBody>
          <a:bodyPr/>
          <a:lstStyle>
            <a:lvl1pPr marL="0" indent="0">
              <a:spcBef>
                <a:spcPts val="0"/>
              </a:spcBef>
              <a:buFontTx/>
              <a:buNone/>
              <a:defRPr sz="1200">
                <a:solidFill>
                  <a:schemeClr val="tx1"/>
                </a:solidFill>
              </a:defRPr>
            </a:lvl1pPr>
            <a:lvl2pPr marL="112714" indent="0">
              <a:buFontTx/>
              <a:buNone/>
              <a:defRPr sz="1200">
                <a:solidFill>
                  <a:schemeClr val="tx1"/>
                </a:solidFill>
              </a:defRPr>
            </a:lvl2pPr>
            <a:lvl3pPr marL="230190" indent="0">
              <a:buFontTx/>
              <a:buNone/>
              <a:defRPr sz="1200">
                <a:solidFill>
                  <a:schemeClr val="tx1"/>
                </a:solidFill>
              </a:defRPr>
            </a:lvl3pPr>
            <a:lvl4pPr marL="342903" indent="0">
              <a:buFontTx/>
              <a:buNone/>
              <a:defRPr sz="1200">
                <a:solidFill>
                  <a:schemeClr val="tx1"/>
                </a:solidFill>
              </a:defRPr>
            </a:lvl4pPr>
            <a:lvl5pPr marL="458792" indent="0">
              <a:buFontTx/>
              <a:buNone/>
              <a:defRPr sz="1200">
                <a:solidFill>
                  <a:schemeClr val="tx1"/>
                </a:solidFill>
              </a:defRPr>
            </a:lvl5pPr>
          </a:lstStyle>
          <a:p>
            <a:pPr lvl="0"/>
            <a:r>
              <a:rPr lang="en-US" dirty="0"/>
              <a:t>Document subtitle – Arial 12pt regular, use sentence Case</a:t>
            </a:r>
          </a:p>
        </p:txBody>
      </p:sp>
      <p:sp>
        <p:nvSpPr>
          <p:cNvPr id="16" name="Picture Placeholder 15"/>
          <p:cNvSpPr>
            <a:spLocks noGrp="1"/>
          </p:cNvSpPr>
          <p:nvPr>
            <p:ph type="pic" sz="quarter" idx="11" hasCustomPrompt="1"/>
          </p:nvPr>
        </p:nvSpPr>
        <p:spPr bwMode="gray">
          <a:xfrm>
            <a:off x="0" y="5191415"/>
            <a:ext cx="6305550" cy="3586524"/>
          </a:xfrm>
        </p:spPr>
        <p:txBody>
          <a:bodyPr lIns="640080" rIns="640080" anchor="ctr">
            <a:noAutofit/>
          </a:bodyPr>
          <a:lstStyle>
            <a:lvl1pPr marL="0" indent="0" algn="ctr">
              <a:buNone/>
              <a:defRPr sz="1200" b="1"/>
            </a:lvl1pPr>
          </a:lstStyle>
          <a:p>
            <a:r>
              <a:rPr lang="en-US" dirty="0"/>
              <a:t>Insert photo relevant to topic being presented. A vast photo library is available via the Marketing Content Library (MCL) at the following:</a:t>
            </a:r>
            <a:br>
              <a:rPr lang="en-US" dirty="0"/>
            </a:br>
            <a:r>
              <a:rPr lang="en-US" dirty="0"/>
              <a:t>https://library.optum.com/</a:t>
            </a:r>
            <a:br>
              <a:rPr lang="en-US" dirty="0"/>
            </a:br>
            <a:br>
              <a:rPr lang="en-US" dirty="0"/>
            </a:br>
            <a:br>
              <a:rPr lang="en-US" dirty="0"/>
            </a:br>
            <a:br>
              <a:rPr lang="en-US" dirty="0"/>
            </a:br>
            <a:r>
              <a:rPr lang="en-US" dirty="0"/>
              <a:t>Directions for requesting access are on the log-in screen.</a:t>
            </a:r>
            <a:br>
              <a:rPr lang="en-US" dirty="0"/>
            </a:br>
            <a:br>
              <a:rPr lang="en-US" dirty="0"/>
            </a:br>
            <a:endParaRPr lang="en-US" dirty="0"/>
          </a:p>
        </p:txBody>
      </p:sp>
      <p:sp>
        <p:nvSpPr>
          <p:cNvPr id="17"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1"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
        <p:nvSpPr>
          <p:cNvPr id="13" name="Text Placeholder 1"/>
          <p:cNvSpPr txBox="1">
            <a:spLocks/>
          </p:cNvSpPr>
          <p:nvPr userDrawn="1"/>
        </p:nvSpPr>
        <p:spPr bwMode="gray">
          <a:xfrm>
            <a:off x="-2010650" y="1639949"/>
            <a:ext cx="1775326" cy="854080"/>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What cover do you use?</a:t>
            </a:r>
          </a:p>
          <a:p>
            <a:pPr fontAlgn="auto">
              <a:spcBef>
                <a:spcPts val="300"/>
              </a:spcBef>
              <a:spcAft>
                <a:spcPts val="0"/>
              </a:spcAft>
              <a:buFont typeface="+mj-lt"/>
              <a:buNone/>
            </a:pPr>
            <a:r>
              <a:rPr lang="en-US" sz="900" dirty="0">
                <a:solidFill>
                  <a:srgbClr val="FFFFFF"/>
                </a:solidFill>
              </a:rPr>
              <a:t>The final cover color bar is variable and should be chosen to contrast or complement the chosen cover image. </a:t>
            </a:r>
            <a:endParaRPr lang="en-US" sz="900" i="1" dirty="0">
              <a:solidFill>
                <a:srgbClr val="FFFFFF"/>
              </a:solidFill>
            </a:endParaRPr>
          </a:p>
        </p:txBody>
      </p:sp>
      <p:grpSp>
        <p:nvGrpSpPr>
          <p:cNvPr id="15" name="Group 14"/>
          <p:cNvGrpSpPr/>
          <p:nvPr userDrawn="1"/>
        </p:nvGrpSpPr>
        <p:grpSpPr>
          <a:xfrm>
            <a:off x="-1652155" y="2795446"/>
            <a:ext cx="1556549" cy="230832"/>
            <a:chOff x="-1652155" y="8951295"/>
            <a:chExt cx="1556549" cy="220797"/>
          </a:xfrm>
        </p:grpSpPr>
        <p:sp>
          <p:nvSpPr>
            <p:cNvPr id="18"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50</a:t>
              </a:r>
              <a:r>
                <a:rPr lang="en-US" sz="900" dirty="0">
                  <a:solidFill>
                    <a:srgbClr val="FFFFFF"/>
                  </a:solidFill>
                </a:rPr>
                <a:t> </a:t>
              </a:r>
              <a:endParaRPr lang="en-US" sz="900" i="1" dirty="0">
                <a:solidFill>
                  <a:srgbClr val="FFFFFF"/>
                </a:solidFill>
              </a:endParaRPr>
            </a:p>
          </p:txBody>
        </p:sp>
        <p:cxnSp>
          <p:nvCxnSpPr>
            <p:cNvPr id="20" name="Straight Arrow Connector 19"/>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userDrawn="1"/>
        </p:nvGrpSpPr>
        <p:grpSpPr>
          <a:xfrm>
            <a:off x="-1757009" y="3568387"/>
            <a:ext cx="1661403" cy="230832"/>
            <a:chOff x="-1757009" y="8951295"/>
            <a:chExt cx="1661403" cy="220797"/>
          </a:xfrm>
        </p:grpSpPr>
        <p:sp>
          <p:nvSpPr>
            <p:cNvPr id="22" name="Text Placeholder 1"/>
            <p:cNvSpPr txBox="1">
              <a:spLocks/>
            </p:cNvSpPr>
            <p:nvPr userDrawn="1"/>
          </p:nvSpPr>
          <p:spPr bwMode="gray">
            <a:xfrm>
              <a:off x="-1757009" y="8951295"/>
              <a:ext cx="1521686"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100</a:t>
              </a:r>
              <a:r>
                <a:rPr lang="en-US" sz="900" dirty="0">
                  <a:solidFill>
                    <a:srgbClr val="FFFFFF"/>
                  </a:solidFill>
                </a:rPr>
                <a:t> </a:t>
              </a:r>
              <a:endParaRPr lang="en-US" sz="900" i="1" dirty="0">
                <a:solidFill>
                  <a:srgbClr val="FFFFFF"/>
                </a:solidFill>
              </a:endParaRPr>
            </a:p>
          </p:txBody>
        </p:sp>
        <p:cxnSp>
          <p:nvCxnSpPr>
            <p:cNvPr id="23" name="Straight Arrow Connector 22"/>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43863"/>
      </p:ext>
    </p:extLst>
  </p:cSld>
  <p:clrMapOvr>
    <a:masterClrMapping/>
  </p:clrMapOvr>
  <p:extLst>
    <p:ext uri="{DCECCB84-F9BA-43D5-87BE-67443E8EF086}">
      <p15:sldGuideLst xmlns:p15="http://schemas.microsoft.com/office/powerpoint/2012/main">
        <p15:guide id="1" orient="horz" pos="5529" userDrawn="1">
          <p15:clr>
            <a:srgbClr val="FBAE40"/>
          </p15:clr>
        </p15:guide>
        <p15:guide id="3" pos="652" userDrawn="1">
          <p15:clr>
            <a:srgbClr val="C35EA4"/>
          </p15:clr>
        </p15:guide>
        <p15:guide id="4" pos="39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Yellow">
    <p:spTree>
      <p:nvGrpSpPr>
        <p:cNvPr id="1" name=""/>
        <p:cNvGrpSpPr/>
        <p:nvPr/>
      </p:nvGrpSpPr>
      <p:grpSpPr>
        <a:xfrm>
          <a:off x="0" y="0"/>
          <a:ext cx="0" cy="0"/>
          <a:chOff x="0" y="0"/>
          <a:chExt cx="0" cy="0"/>
        </a:xfrm>
      </p:grpSpPr>
      <p:sp>
        <p:nvSpPr>
          <p:cNvPr id="4" name="Rectangle 3"/>
          <p:cNvSpPr/>
          <p:nvPr userDrawn="1"/>
        </p:nvSpPr>
        <p:spPr bwMode="gray">
          <a:xfrm>
            <a:off x="0" y="3486456"/>
            <a:ext cx="6305550" cy="1705739"/>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9" name="Rectangle 8"/>
          <p:cNvSpPr/>
          <p:nvPr userDrawn="1"/>
        </p:nvSpPr>
        <p:spPr bwMode="gray">
          <a:xfrm>
            <a:off x="0" y="2149259"/>
            <a:ext cx="6305550" cy="1337197"/>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2" name="Title 1"/>
          <p:cNvSpPr>
            <a:spLocks noGrp="1"/>
          </p:cNvSpPr>
          <p:nvPr>
            <p:ph type="title" hasCustomPrompt="1"/>
          </p:nvPr>
        </p:nvSpPr>
        <p:spPr bwMode="gray">
          <a:xfrm>
            <a:off x="1035051" y="2569766"/>
            <a:ext cx="5029200" cy="775597"/>
          </a:xfrm>
        </p:spPr>
        <p:txBody>
          <a:bodyPr/>
          <a:lstStyle>
            <a:lvl1pPr>
              <a:lnSpc>
                <a:spcPct val="90000"/>
              </a:lnSpc>
              <a:defRPr sz="2800" baseline="0">
                <a:solidFill>
                  <a:schemeClr val="bg1"/>
                </a:solidFill>
              </a:defRPr>
            </a:lvl1pPr>
          </a:lstStyle>
          <a:p>
            <a:r>
              <a:rPr lang="en-US" dirty="0"/>
              <a:t>Document title – Arial 28pt regular; Use sentence case</a:t>
            </a:r>
          </a:p>
        </p:txBody>
      </p:sp>
      <p:sp>
        <p:nvSpPr>
          <p:cNvPr id="5" name="Rectangle 4"/>
          <p:cNvSpPr/>
          <p:nvPr userDrawn="1"/>
        </p:nvSpPr>
        <p:spPr bwMode="gray">
          <a:xfrm>
            <a:off x="0" y="4589652"/>
            <a:ext cx="7772400" cy="258110"/>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63946" y="275946"/>
            <a:ext cx="2341158" cy="1028392"/>
          </a:xfrm>
          <a:prstGeom prst="rect">
            <a:avLst/>
          </a:prstGeom>
          <a:noFill/>
          <a:ln>
            <a:noFill/>
          </a:ln>
        </p:spPr>
      </p:pic>
      <p:sp>
        <p:nvSpPr>
          <p:cNvPr id="14" name="Text Placeholder 13"/>
          <p:cNvSpPr>
            <a:spLocks noGrp="1"/>
          </p:cNvSpPr>
          <p:nvPr>
            <p:ph type="body" sz="quarter" idx="10" hasCustomPrompt="1"/>
          </p:nvPr>
        </p:nvSpPr>
        <p:spPr bwMode="gray">
          <a:xfrm>
            <a:off x="1035050" y="3592524"/>
            <a:ext cx="5029200" cy="184666"/>
          </a:xfrm>
        </p:spPr>
        <p:txBody>
          <a:bodyPr/>
          <a:lstStyle>
            <a:lvl1pPr marL="0" indent="0">
              <a:spcBef>
                <a:spcPts val="0"/>
              </a:spcBef>
              <a:buFontTx/>
              <a:buNone/>
              <a:defRPr sz="1200">
                <a:solidFill>
                  <a:schemeClr val="tx1"/>
                </a:solidFill>
              </a:defRPr>
            </a:lvl1pPr>
            <a:lvl2pPr marL="112714" indent="0">
              <a:buFontTx/>
              <a:buNone/>
              <a:defRPr sz="1200">
                <a:solidFill>
                  <a:schemeClr val="tx1"/>
                </a:solidFill>
              </a:defRPr>
            </a:lvl2pPr>
            <a:lvl3pPr marL="230190" indent="0">
              <a:buFontTx/>
              <a:buNone/>
              <a:defRPr sz="1200">
                <a:solidFill>
                  <a:schemeClr val="tx1"/>
                </a:solidFill>
              </a:defRPr>
            </a:lvl3pPr>
            <a:lvl4pPr marL="342903" indent="0">
              <a:buFontTx/>
              <a:buNone/>
              <a:defRPr sz="1200">
                <a:solidFill>
                  <a:schemeClr val="tx1"/>
                </a:solidFill>
              </a:defRPr>
            </a:lvl4pPr>
            <a:lvl5pPr marL="458792" indent="0">
              <a:buFontTx/>
              <a:buNone/>
              <a:defRPr sz="1200">
                <a:solidFill>
                  <a:schemeClr val="tx1"/>
                </a:solidFill>
              </a:defRPr>
            </a:lvl5pPr>
          </a:lstStyle>
          <a:p>
            <a:pPr lvl="0"/>
            <a:r>
              <a:rPr lang="en-US" dirty="0"/>
              <a:t>Document subtitle – Arial 12pt regular, use sentence Case</a:t>
            </a:r>
          </a:p>
        </p:txBody>
      </p:sp>
      <p:sp>
        <p:nvSpPr>
          <p:cNvPr id="16" name="Picture Placeholder 15"/>
          <p:cNvSpPr>
            <a:spLocks noGrp="1"/>
          </p:cNvSpPr>
          <p:nvPr>
            <p:ph type="pic" sz="quarter" idx="11" hasCustomPrompt="1"/>
          </p:nvPr>
        </p:nvSpPr>
        <p:spPr bwMode="gray">
          <a:xfrm>
            <a:off x="0" y="5191415"/>
            <a:ext cx="6305550" cy="3586524"/>
          </a:xfrm>
        </p:spPr>
        <p:txBody>
          <a:bodyPr lIns="640080" rIns="640080" anchor="ctr">
            <a:noAutofit/>
          </a:bodyPr>
          <a:lstStyle>
            <a:lvl1pPr marL="0" indent="0" algn="ctr">
              <a:buNone/>
              <a:defRPr sz="1200" b="1"/>
            </a:lvl1pPr>
          </a:lstStyle>
          <a:p>
            <a:r>
              <a:rPr lang="en-US" dirty="0"/>
              <a:t>Insert photo relevant to topic being presented. A vast photo library is available via the Marketing Content Library (MCL) at the following:</a:t>
            </a:r>
            <a:br>
              <a:rPr lang="en-US" dirty="0"/>
            </a:br>
            <a:r>
              <a:rPr lang="en-US" dirty="0"/>
              <a:t>https://library.optum.com/</a:t>
            </a:r>
            <a:br>
              <a:rPr lang="en-US" dirty="0"/>
            </a:br>
            <a:br>
              <a:rPr lang="en-US" dirty="0"/>
            </a:br>
            <a:br>
              <a:rPr lang="en-US" dirty="0"/>
            </a:br>
            <a:br>
              <a:rPr lang="en-US" dirty="0"/>
            </a:br>
            <a:r>
              <a:rPr lang="en-US" dirty="0"/>
              <a:t>Directions for requesting access are on the log-in screen.</a:t>
            </a:r>
            <a:br>
              <a:rPr lang="en-US" dirty="0"/>
            </a:br>
            <a:br>
              <a:rPr lang="en-US" dirty="0"/>
            </a:br>
            <a:endParaRPr lang="en-US" dirty="0"/>
          </a:p>
        </p:txBody>
      </p:sp>
      <p:sp>
        <p:nvSpPr>
          <p:cNvPr id="17"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1"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
        <p:nvSpPr>
          <p:cNvPr id="13" name="Text Placeholder 1"/>
          <p:cNvSpPr txBox="1">
            <a:spLocks/>
          </p:cNvSpPr>
          <p:nvPr userDrawn="1"/>
        </p:nvSpPr>
        <p:spPr bwMode="gray">
          <a:xfrm>
            <a:off x="-2010650" y="1639949"/>
            <a:ext cx="1775326" cy="854080"/>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What cover do you use?</a:t>
            </a:r>
          </a:p>
          <a:p>
            <a:pPr fontAlgn="auto">
              <a:spcBef>
                <a:spcPts val="300"/>
              </a:spcBef>
              <a:spcAft>
                <a:spcPts val="0"/>
              </a:spcAft>
              <a:buFont typeface="+mj-lt"/>
              <a:buNone/>
            </a:pPr>
            <a:r>
              <a:rPr lang="en-US" sz="900" dirty="0">
                <a:solidFill>
                  <a:srgbClr val="FFFFFF"/>
                </a:solidFill>
              </a:rPr>
              <a:t>The final cover color bar is variable and should be chosen to contrast or complement the chosen cover image. </a:t>
            </a:r>
            <a:endParaRPr lang="en-US" sz="900" i="1" dirty="0">
              <a:solidFill>
                <a:srgbClr val="FFFFFF"/>
              </a:solidFill>
            </a:endParaRPr>
          </a:p>
        </p:txBody>
      </p:sp>
      <p:grpSp>
        <p:nvGrpSpPr>
          <p:cNvPr id="15" name="Group 14"/>
          <p:cNvGrpSpPr/>
          <p:nvPr userDrawn="1"/>
        </p:nvGrpSpPr>
        <p:grpSpPr>
          <a:xfrm>
            <a:off x="-1652155" y="2795446"/>
            <a:ext cx="1556549" cy="230832"/>
            <a:chOff x="-1652155" y="8951295"/>
            <a:chExt cx="1556549" cy="220797"/>
          </a:xfrm>
        </p:grpSpPr>
        <p:sp>
          <p:nvSpPr>
            <p:cNvPr id="18"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50</a:t>
              </a:r>
              <a:r>
                <a:rPr lang="en-US" sz="900" dirty="0">
                  <a:solidFill>
                    <a:srgbClr val="FFFFFF"/>
                  </a:solidFill>
                </a:rPr>
                <a:t> </a:t>
              </a:r>
              <a:endParaRPr lang="en-US" sz="900" i="1" dirty="0">
                <a:solidFill>
                  <a:srgbClr val="FFFFFF"/>
                </a:solidFill>
              </a:endParaRPr>
            </a:p>
          </p:txBody>
        </p:sp>
        <p:cxnSp>
          <p:nvCxnSpPr>
            <p:cNvPr id="20" name="Straight Arrow Connector 19"/>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userDrawn="1"/>
        </p:nvGrpSpPr>
        <p:grpSpPr>
          <a:xfrm>
            <a:off x="-1757009" y="3568387"/>
            <a:ext cx="1661403" cy="230832"/>
            <a:chOff x="-1757009" y="8951295"/>
            <a:chExt cx="1661403" cy="220797"/>
          </a:xfrm>
        </p:grpSpPr>
        <p:sp>
          <p:nvSpPr>
            <p:cNvPr id="22" name="Text Placeholder 1"/>
            <p:cNvSpPr txBox="1">
              <a:spLocks/>
            </p:cNvSpPr>
            <p:nvPr userDrawn="1"/>
          </p:nvSpPr>
          <p:spPr bwMode="gray">
            <a:xfrm>
              <a:off x="-1757009" y="8951295"/>
              <a:ext cx="1521686"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100</a:t>
              </a:r>
              <a:r>
                <a:rPr lang="en-US" sz="900" dirty="0">
                  <a:solidFill>
                    <a:srgbClr val="FFFFFF"/>
                  </a:solidFill>
                </a:rPr>
                <a:t> </a:t>
              </a:r>
              <a:endParaRPr lang="en-US" sz="900" i="1" dirty="0">
                <a:solidFill>
                  <a:srgbClr val="FFFFFF"/>
                </a:solidFill>
              </a:endParaRPr>
            </a:p>
          </p:txBody>
        </p:sp>
        <p:cxnSp>
          <p:nvCxnSpPr>
            <p:cNvPr id="23" name="Straight Arrow Connector 22"/>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1167961"/>
      </p:ext>
    </p:extLst>
  </p:cSld>
  <p:clrMapOvr>
    <a:masterClrMapping/>
  </p:clrMapOvr>
  <p:extLst>
    <p:ext uri="{DCECCB84-F9BA-43D5-87BE-67443E8EF086}">
      <p15:sldGuideLst xmlns:p15="http://schemas.microsoft.com/office/powerpoint/2012/main">
        <p15:guide id="1" orient="horz" pos="5529" userDrawn="1">
          <p15:clr>
            <a:srgbClr val="FBAE40"/>
          </p15:clr>
        </p15:guide>
        <p15:guide id="2" pos="652" userDrawn="1">
          <p15:clr>
            <a:srgbClr val="C35EA4"/>
          </p15:clr>
        </p15:guide>
        <p15:guide id="3" pos="39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Charcoal">
    <p:spTree>
      <p:nvGrpSpPr>
        <p:cNvPr id="1" name=""/>
        <p:cNvGrpSpPr/>
        <p:nvPr/>
      </p:nvGrpSpPr>
      <p:grpSpPr>
        <a:xfrm>
          <a:off x="0" y="0"/>
          <a:ext cx="0" cy="0"/>
          <a:chOff x="0" y="0"/>
          <a:chExt cx="0" cy="0"/>
        </a:xfrm>
      </p:grpSpPr>
      <p:sp>
        <p:nvSpPr>
          <p:cNvPr id="4" name="Rectangle 3"/>
          <p:cNvSpPr/>
          <p:nvPr userDrawn="1"/>
        </p:nvSpPr>
        <p:spPr bwMode="gray">
          <a:xfrm>
            <a:off x="0" y="3486456"/>
            <a:ext cx="6305550" cy="1705739"/>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9" name="Rectangle 8"/>
          <p:cNvSpPr/>
          <p:nvPr userDrawn="1"/>
        </p:nvSpPr>
        <p:spPr bwMode="gray">
          <a:xfrm>
            <a:off x="0" y="2149259"/>
            <a:ext cx="6305550" cy="1337197"/>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2" name="Title 1"/>
          <p:cNvSpPr>
            <a:spLocks noGrp="1"/>
          </p:cNvSpPr>
          <p:nvPr>
            <p:ph type="title" hasCustomPrompt="1"/>
          </p:nvPr>
        </p:nvSpPr>
        <p:spPr bwMode="gray">
          <a:xfrm>
            <a:off x="1035051" y="2569766"/>
            <a:ext cx="5029200" cy="775597"/>
          </a:xfrm>
        </p:spPr>
        <p:txBody>
          <a:bodyPr/>
          <a:lstStyle>
            <a:lvl1pPr>
              <a:lnSpc>
                <a:spcPct val="90000"/>
              </a:lnSpc>
              <a:defRPr sz="2800" baseline="0">
                <a:solidFill>
                  <a:schemeClr val="bg1"/>
                </a:solidFill>
              </a:defRPr>
            </a:lvl1pPr>
          </a:lstStyle>
          <a:p>
            <a:r>
              <a:rPr lang="en-US" dirty="0"/>
              <a:t>Document title – Arial 28pt regular; Use sentence case</a:t>
            </a:r>
          </a:p>
        </p:txBody>
      </p:sp>
      <p:sp>
        <p:nvSpPr>
          <p:cNvPr id="5" name="Rectangle 4"/>
          <p:cNvSpPr/>
          <p:nvPr userDrawn="1"/>
        </p:nvSpPr>
        <p:spPr bwMode="gray">
          <a:xfrm>
            <a:off x="0" y="4589652"/>
            <a:ext cx="7772400" cy="258110"/>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63946" y="275946"/>
            <a:ext cx="2341158" cy="1028392"/>
          </a:xfrm>
          <a:prstGeom prst="rect">
            <a:avLst/>
          </a:prstGeom>
          <a:noFill/>
          <a:ln>
            <a:noFill/>
          </a:ln>
        </p:spPr>
      </p:pic>
      <p:sp>
        <p:nvSpPr>
          <p:cNvPr id="14" name="Text Placeholder 13"/>
          <p:cNvSpPr>
            <a:spLocks noGrp="1"/>
          </p:cNvSpPr>
          <p:nvPr>
            <p:ph type="body" sz="quarter" idx="10" hasCustomPrompt="1"/>
          </p:nvPr>
        </p:nvSpPr>
        <p:spPr bwMode="gray">
          <a:xfrm>
            <a:off x="1035050" y="3592524"/>
            <a:ext cx="5029200" cy="184666"/>
          </a:xfrm>
        </p:spPr>
        <p:txBody>
          <a:bodyPr/>
          <a:lstStyle>
            <a:lvl1pPr marL="0" indent="0">
              <a:spcBef>
                <a:spcPts val="0"/>
              </a:spcBef>
              <a:buFontTx/>
              <a:buNone/>
              <a:defRPr sz="1200">
                <a:solidFill>
                  <a:schemeClr val="tx1"/>
                </a:solidFill>
              </a:defRPr>
            </a:lvl1pPr>
            <a:lvl2pPr marL="112714" indent="0">
              <a:buFontTx/>
              <a:buNone/>
              <a:defRPr sz="1200">
                <a:solidFill>
                  <a:schemeClr val="tx1"/>
                </a:solidFill>
              </a:defRPr>
            </a:lvl2pPr>
            <a:lvl3pPr marL="230190" indent="0">
              <a:buFontTx/>
              <a:buNone/>
              <a:defRPr sz="1200">
                <a:solidFill>
                  <a:schemeClr val="tx1"/>
                </a:solidFill>
              </a:defRPr>
            </a:lvl3pPr>
            <a:lvl4pPr marL="342903" indent="0">
              <a:buFontTx/>
              <a:buNone/>
              <a:defRPr sz="1200">
                <a:solidFill>
                  <a:schemeClr val="tx1"/>
                </a:solidFill>
              </a:defRPr>
            </a:lvl4pPr>
            <a:lvl5pPr marL="458792" indent="0">
              <a:buFontTx/>
              <a:buNone/>
              <a:defRPr sz="1200">
                <a:solidFill>
                  <a:schemeClr val="tx1"/>
                </a:solidFill>
              </a:defRPr>
            </a:lvl5pPr>
          </a:lstStyle>
          <a:p>
            <a:pPr lvl="0"/>
            <a:r>
              <a:rPr lang="en-US" dirty="0"/>
              <a:t>Document subtitle – Arial 12pt regular, use sentence Case</a:t>
            </a:r>
          </a:p>
        </p:txBody>
      </p:sp>
      <p:sp>
        <p:nvSpPr>
          <p:cNvPr id="16" name="Picture Placeholder 15"/>
          <p:cNvSpPr>
            <a:spLocks noGrp="1"/>
          </p:cNvSpPr>
          <p:nvPr>
            <p:ph type="pic" sz="quarter" idx="11" hasCustomPrompt="1"/>
          </p:nvPr>
        </p:nvSpPr>
        <p:spPr bwMode="gray">
          <a:xfrm>
            <a:off x="0" y="5191415"/>
            <a:ext cx="6305550" cy="3586524"/>
          </a:xfrm>
        </p:spPr>
        <p:txBody>
          <a:bodyPr lIns="640080" rIns="640080" anchor="ctr">
            <a:noAutofit/>
          </a:bodyPr>
          <a:lstStyle>
            <a:lvl1pPr marL="0" indent="0" algn="ctr">
              <a:buNone/>
              <a:defRPr sz="1200" b="1" baseline="0"/>
            </a:lvl1pPr>
          </a:lstStyle>
          <a:p>
            <a:r>
              <a:rPr lang="en-US" dirty="0"/>
              <a:t>Insert photo relevant to topic being presented. A vast photo library is available via the Marketing Content Library (MCL) at the following:</a:t>
            </a:r>
            <a:br>
              <a:rPr lang="en-US" dirty="0"/>
            </a:br>
            <a:r>
              <a:rPr lang="en-US" dirty="0"/>
              <a:t>https://library.optum.com/</a:t>
            </a:r>
            <a:br>
              <a:rPr lang="en-US" dirty="0"/>
            </a:br>
            <a:br>
              <a:rPr lang="en-US" dirty="0"/>
            </a:br>
            <a:br>
              <a:rPr lang="en-US" dirty="0"/>
            </a:br>
            <a:br>
              <a:rPr lang="en-US" dirty="0"/>
            </a:br>
            <a:r>
              <a:rPr lang="en-US" dirty="0"/>
              <a:t>Directions for requesting access are on the log-in screen.</a:t>
            </a:r>
            <a:br>
              <a:rPr lang="en-US" dirty="0"/>
            </a:br>
            <a:br>
              <a:rPr lang="en-US" dirty="0"/>
            </a:br>
            <a:endParaRPr lang="en-US" dirty="0"/>
          </a:p>
        </p:txBody>
      </p:sp>
      <p:sp>
        <p:nvSpPr>
          <p:cNvPr id="17"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9" name="Text Placeholder 1"/>
          <p:cNvSpPr txBox="1">
            <a:spLocks/>
          </p:cNvSpPr>
          <p:nvPr userDrawn="1"/>
        </p:nvSpPr>
        <p:spPr bwMode="gray">
          <a:xfrm>
            <a:off x="-2010650" y="1639949"/>
            <a:ext cx="1775326" cy="854080"/>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What cover do you use?</a:t>
            </a:r>
          </a:p>
          <a:p>
            <a:pPr fontAlgn="auto">
              <a:spcBef>
                <a:spcPts val="300"/>
              </a:spcBef>
              <a:spcAft>
                <a:spcPts val="0"/>
              </a:spcAft>
              <a:buFont typeface="+mj-lt"/>
              <a:buNone/>
            </a:pPr>
            <a:r>
              <a:rPr lang="en-US" sz="900" dirty="0">
                <a:solidFill>
                  <a:srgbClr val="FFFFFF"/>
                </a:solidFill>
              </a:rPr>
              <a:t>The final cover color bar is variable and should be chosen to contrast or complement the chosen cover image. </a:t>
            </a:r>
            <a:endParaRPr lang="en-US" sz="900" i="1" dirty="0">
              <a:solidFill>
                <a:srgbClr val="FFFFFF"/>
              </a:solidFill>
            </a:endParaRPr>
          </a:p>
        </p:txBody>
      </p:sp>
      <p:sp>
        <p:nvSpPr>
          <p:cNvPr id="11"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grpSp>
        <p:nvGrpSpPr>
          <p:cNvPr id="13" name="Group 12"/>
          <p:cNvGrpSpPr/>
          <p:nvPr userDrawn="1"/>
        </p:nvGrpSpPr>
        <p:grpSpPr>
          <a:xfrm>
            <a:off x="-1652155" y="2795446"/>
            <a:ext cx="1556549" cy="230832"/>
            <a:chOff x="-1652155" y="8951295"/>
            <a:chExt cx="1556549" cy="220797"/>
          </a:xfrm>
        </p:grpSpPr>
        <p:sp>
          <p:nvSpPr>
            <p:cNvPr id="15"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50</a:t>
              </a:r>
              <a:r>
                <a:rPr lang="en-US" sz="900" dirty="0">
                  <a:solidFill>
                    <a:srgbClr val="FFFFFF"/>
                  </a:solidFill>
                </a:rPr>
                <a:t> </a:t>
              </a:r>
              <a:endParaRPr lang="en-US" sz="900" i="1" dirty="0">
                <a:solidFill>
                  <a:srgbClr val="FFFFFF"/>
                </a:solidFill>
              </a:endParaRPr>
            </a:p>
          </p:txBody>
        </p:sp>
        <p:cxnSp>
          <p:nvCxnSpPr>
            <p:cNvPr id="18" name="Straight Arrow Connector 17"/>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userDrawn="1"/>
        </p:nvGrpSpPr>
        <p:grpSpPr>
          <a:xfrm>
            <a:off x="-1757009" y="3568387"/>
            <a:ext cx="1661403" cy="230832"/>
            <a:chOff x="-1757009" y="8951295"/>
            <a:chExt cx="1661403" cy="220797"/>
          </a:xfrm>
        </p:grpSpPr>
        <p:sp>
          <p:nvSpPr>
            <p:cNvPr id="21" name="Text Placeholder 1"/>
            <p:cNvSpPr txBox="1">
              <a:spLocks/>
            </p:cNvSpPr>
            <p:nvPr userDrawn="1"/>
          </p:nvSpPr>
          <p:spPr bwMode="gray">
            <a:xfrm>
              <a:off x="-1757009" y="8951295"/>
              <a:ext cx="1521686"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100</a:t>
              </a:r>
              <a:r>
                <a:rPr lang="en-US" sz="900" dirty="0">
                  <a:solidFill>
                    <a:srgbClr val="FFFFFF"/>
                  </a:solidFill>
                </a:rPr>
                <a:t> </a:t>
              </a:r>
              <a:endParaRPr lang="en-US" sz="900" i="1" dirty="0">
                <a:solidFill>
                  <a:srgbClr val="FFFFFF"/>
                </a:solidFill>
              </a:endParaRPr>
            </a:p>
          </p:txBody>
        </p:sp>
        <p:cxnSp>
          <p:nvCxnSpPr>
            <p:cNvPr id="22" name="Straight Arrow Connector 21"/>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8041614"/>
      </p:ext>
    </p:extLst>
  </p:cSld>
  <p:clrMapOvr>
    <a:masterClrMapping/>
  </p:clrMapOvr>
  <p:extLst>
    <p:ext uri="{DCECCB84-F9BA-43D5-87BE-67443E8EF086}">
      <p15:sldGuideLst xmlns:p15="http://schemas.microsoft.com/office/powerpoint/2012/main">
        <p15:guide id="1" orient="horz" pos="5529" userDrawn="1">
          <p15:clr>
            <a:srgbClr val="FBAE40"/>
          </p15:clr>
        </p15:guide>
        <p15:guide id="2" pos="652" userDrawn="1">
          <p15:clr>
            <a:srgbClr val="C35EA4"/>
          </p15:clr>
        </p15:guide>
        <p15:guide id="3" pos="397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One Line Title">
    <p:spTree>
      <p:nvGrpSpPr>
        <p:cNvPr id="1" name=""/>
        <p:cNvGrpSpPr/>
        <p:nvPr/>
      </p:nvGrpSpPr>
      <p:grpSpPr>
        <a:xfrm>
          <a:off x="0" y="0"/>
          <a:ext cx="0" cy="0"/>
          <a:chOff x="0" y="0"/>
          <a:chExt cx="0" cy="0"/>
        </a:xfrm>
      </p:grpSpPr>
      <p:sp>
        <p:nvSpPr>
          <p:cNvPr id="6" name="Rectangle 5"/>
          <p:cNvSpPr/>
          <p:nvPr userDrawn="1"/>
        </p:nvSpPr>
        <p:spPr bwMode="gray">
          <a:xfrm>
            <a:off x="-1" y="1172979"/>
            <a:ext cx="5065714" cy="812569"/>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68306" y="319292"/>
            <a:ext cx="1771254" cy="778053"/>
          </a:xfrm>
          <a:prstGeom prst="rect">
            <a:avLst/>
          </a:prstGeom>
        </p:spPr>
      </p:pic>
      <p:sp>
        <p:nvSpPr>
          <p:cNvPr id="8" name="Title 1"/>
          <p:cNvSpPr>
            <a:spLocks noGrp="1"/>
          </p:cNvSpPr>
          <p:nvPr>
            <p:ph type="title" hasCustomPrompt="1"/>
          </p:nvPr>
        </p:nvSpPr>
        <p:spPr bwMode="gray">
          <a:xfrm>
            <a:off x="752475" y="1379614"/>
            <a:ext cx="4114800" cy="276999"/>
          </a:xfrm>
        </p:spPr>
        <p:txBody>
          <a:bodyPr anchor="b" anchorCtr="0"/>
          <a:lstStyle>
            <a:lvl1pPr>
              <a:lnSpc>
                <a:spcPct val="90000"/>
              </a:lnSpc>
              <a:defRPr>
                <a:solidFill>
                  <a:schemeClr val="bg1"/>
                </a:solidFill>
              </a:defRPr>
            </a:lvl1pPr>
          </a:lstStyle>
          <a:p>
            <a:r>
              <a:rPr lang="en-US" dirty="0"/>
              <a:t>Document title – Arial 20pt regular</a:t>
            </a:r>
          </a:p>
        </p:txBody>
      </p:sp>
      <p:sp>
        <p:nvSpPr>
          <p:cNvPr id="14" name="Rectangle 13"/>
          <p:cNvSpPr/>
          <p:nvPr userDrawn="1"/>
        </p:nvSpPr>
        <p:spPr bwMode="gray">
          <a:xfrm>
            <a:off x="-1" y="2021818"/>
            <a:ext cx="7772401" cy="191193"/>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5" name="Rectangle 4"/>
          <p:cNvSpPr/>
          <p:nvPr userDrawn="1"/>
        </p:nvSpPr>
        <p:spPr bwMode="gray">
          <a:xfrm>
            <a:off x="6886575" y="9836801"/>
            <a:ext cx="647700" cy="39831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32" name="Text Placeholder 4"/>
          <p:cNvSpPr>
            <a:spLocks noGrp="1"/>
          </p:cNvSpPr>
          <p:nvPr>
            <p:ph type="body" sz="quarter" idx="25" hasCustomPrompt="1"/>
          </p:nvPr>
        </p:nvSpPr>
        <p:spPr bwMode="gray">
          <a:xfrm>
            <a:off x="752475" y="1673482"/>
            <a:ext cx="4114800" cy="153888"/>
          </a:xfrm>
        </p:spPr>
        <p:txBody>
          <a:bodyPr/>
          <a:lstStyle>
            <a:lvl1pPr marL="0" indent="0">
              <a:spcBef>
                <a:spcPts val="0"/>
              </a:spcBef>
              <a:buNone/>
              <a:defRPr sz="1000">
                <a:solidFill>
                  <a:schemeClr val="bg1"/>
                </a:solidFill>
              </a:defRPr>
            </a:lvl1pPr>
            <a:lvl2pPr marL="114301" indent="0">
              <a:spcBef>
                <a:spcPts val="0"/>
              </a:spcBef>
              <a:buNone/>
              <a:defRPr sz="1400">
                <a:solidFill>
                  <a:schemeClr val="accent3"/>
                </a:solidFill>
              </a:defRPr>
            </a:lvl2pPr>
            <a:lvl3pPr marL="228602" indent="0">
              <a:spcBef>
                <a:spcPts val="0"/>
              </a:spcBef>
              <a:buNone/>
              <a:defRPr sz="1400">
                <a:solidFill>
                  <a:schemeClr val="accent3"/>
                </a:solidFill>
              </a:defRPr>
            </a:lvl3pPr>
            <a:lvl4pPr marL="342903" indent="0">
              <a:spcBef>
                <a:spcPts val="0"/>
              </a:spcBef>
              <a:buNone/>
              <a:defRPr sz="1400">
                <a:solidFill>
                  <a:schemeClr val="accent3"/>
                </a:solidFill>
              </a:defRPr>
            </a:lvl4pPr>
            <a:lvl5pPr marL="457204" indent="0">
              <a:spcBef>
                <a:spcPts val="0"/>
              </a:spcBef>
              <a:buNone/>
              <a:defRPr sz="1400">
                <a:solidFill>
                  <a:schemeClr val="accent3"/>
                </a:solidFill>
              </a:defRPr>
            </a:lvl5pPr>
          </a:lstStyle>
          <a:p>
            <a:pPr lvl="0"/>
            <a:r>
              <a:rPr lang="en-US" dirty="0"/>
              <a:t>Document subtitle – Arial 10pt regular, use sentence Case</a:t>
            </a:r>
          </a:p>
        </p:txBody>
      </p:sp>
      <p:sp>
        <p:nvSpPr>
          <p:cNvPr id="33"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37" name="Text Placeholder 18"/>
          <p:cNvSpPr>
            <a:spLocks noGrp="1"/>
          </p:cNvSpPr>
          <p:nvPr>
            <p:ph type="body" sz="quarter" idx="30" hasCustomPrompt="1"/>
          </p:nvPr>
        </p:nvSpPr>
        <p:spPr bwMode="gray">
          <a:xfrm>
            <a:off x="5968916" y="9712186"/>
            <a:ext cx="1346284" cy="230832"/>
          </a:xfrm>
        </p:spPr>
        <p:txBody>
          <a:bodyPr anchor="b" anchorCtr="0"/>
          <a:lstStyle>
            <a:lvl1pPr marL="0" indent="0">
              <a:spcBef>
                <a:spcPts val="0"/>
              </a:spcBef>
              <a:buNone/>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Source: Click to add source. Use a single space after “Source:” and a period at the end of the source. Stretch the box to the left as needed.</a:t>
            </a:r>
          </a:p>
        </p:txBody>
      </p:sp>
      <p:sp>
        <p:nvSpPr>
          <p:cNvPr id="38" name="Text Placeholder 18"/>
          <p:cNvSpPr>
            <a:spLocks noGrp="1"/>
          </p:cNvSpPr>
          <p:nvPr>
            <p:ph type="body" sz="quarter" idx="31" hasCustomPrompt="1"/>
          </p:nvPr>
        </p:nvSpPr>
        <p:spPr bwMode="gray">
          <a:xfrm>
            <a:off x="754068" y="9712186"/>
            <a:ext cx="1674265" cy="230832"/>
          </a:xfrm>
        </p:spPr>
        <p:txBody>
          <a:bodyPr anchor="b" anchorCtr="0"/>
          <a:lstStyle>
            <a:lvl1pPr marL="91441" indent="-91441">
              <a:spcBef>
                <a:spcPts val="100"/>
              </a:spcBef>
              <a:buClr>
                <a:schemeClr val="tx1"/>
              </a:buClr>
              <a:buFont typeface="+mj-lt"/>
              <a:buAutoNum type="arabicPeriod"/>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Click to add footnote. Numbers appear automatically (no additional space or tab needed). Use a period at the end of each footnote. Stretch the box to the right as needed.</a:t>
            </a:r>
          </a:p>
        </p:txBody>
      </p:sp>
      <p:grpSp>
        <p:nvGrpSpPr>
          <p:cNvPr id="42" name="Group 41"/>
          <p:cNvGrpSpPr/>
          <p:nvPr userDrawn="1"/>
        </p:nvGrpSpPr>
        <p:grpSpPr>
          <a:xfrm>
            <a:off x="-1269460" y="9358179"/>
            <a:ext cx="1173854" cy="369332"/>
            <a:chOff x="-1269460" y="8951295"/>
            <a:chExt cx="1173854" cy="353274"/>
          </a:xfrm>
        </p:grpSpPr>
        <p:sp>
          <p:nvSpPr>
            <p:cNvPr id="39"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41" name="Straight Arrow Connector 40"/>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grpSp>
        <p:nvGrpSpPr>
          <p:cNvPr id="16" name="Group 15"/>
          <p:cNvGrpSpPr/>
          <p:nvPr userDrawn="1"/>
        </p:nvGrpSpPr>
        <p:grpSpPr>
          <a:xfrm>
            <a:off x="-1652155" y="1367016"/>
            <a:ext cx="1556549" cy="230832"/>
            <a:chOff x="-1652155" y="8951295"/>
            <a:chExt cx="1556549" cy="220797"/>
          </a:xfrm>
        </p:grpSpPr>
        <p:sp>
          <p:nvSpPr>
            <p:cNvPr id="17"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35</a:t>
              </a:r>
              <a:r>
                <a:rPr lang="en-US" sz="900" dirty="0">
                  <a:solidFill>
                    <a:srgbClr val="FFFFFF"/>
                  </a:solidFill>
                </a:rPr>
                <a:t> </a:t>
              </a:r>
              <a:endParaRPr lang="en-US" sz="900" i="1" dirty="0">
                <a:solidFill>
                  <a:srgbClr val="FFFFFF"/>
                </a:solidFill>
              </a:endParaRPr>
            </a:p>
          </p:txBody>
        </p:sp>
        <p:cxnSp>
          <p:nvCxnSpPr>
            <p:cNvPr id="18" name="Straight Arrow Connector 17"/>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userDrawn="1"/>
        </p:nvGrpSpPr>
        <p:grpSpPr>
          <a:xfrm>
            <a:off x="-1652155" y="1692045"/>
            <a:ext cx="1556549" cy="230832"/>
            <a:chOff x="-1652155" y="8951295"/>
            <a:chExt cx="1556549" cy="220797"/>
          </a:xfrm>
        </p:grpSpPr>
        <p:sp>
          <p:nvSpPr>
            <p:cNvPr id="20"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65</a:t>
              </a:r>
              <a:r>
                <a:rPr lang="en-US" sz="900" dirty="0">
                  <a:solidFill>
                    <a:srgbClr val="FFFFFF"/>
                  </a:solidFill>
                </a:rPr>
                <a:t> </a:t>
              </a:r>
              <a:endParaRPr lang="en-US" sz="900" i="1" dirty="0">
                <a:solidFill>
                  <a:srgbClr val="FFFFFF"/>
                </a:solidFill>
              </a:endParaRPr>
            </a:p>
          </p:txBody>
        </p:sp>
        <p:cxnSp>
          <p:nvCxnSpPr>
            <p:cNvPr id="21" name="Straight Arrow Connector 20"/>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355930"/>
      </p:ext>
    </p:extLst>
  </p:cSld>
  <p:clrMapOvr>
    <a:masterClrMapping/>
  </p:clrMapOvr>
  <p:extLst>
    <p:ext uri="{DCECCB84-F9BA-43D5-87BE-67443E8EF086}">
      <p15:sldGuideLst xmlns:p15="http://schemas.microsoft.com/office/powerpoint/2012/main">
        <p15:guide id="2" orient="horz" pos="1876" userDrawn="1">
          <p15:clr>
            <a:srgbClr val="FBAE40"/>
          </p15:clr>
        </p15:guide>
        <p15:guide id="3" pos="1888" userDrawn="1">
          <p15:clr>
            <a:srgbClr val="FBAE40"/>
          </p15:clr>
        </p15:guide>
        <p15:guide id="4" pos="475" userDrawn="1">
          <p15:clr>
            <a:srgbClr val="C35EA4"/>
          </p15:clr>
        </p15:guide>
        <p15:guide id="5" pos="1777" userDrawn="1">
          <p15:clr>
            <a:srgbClr val="FBAE40"/>
          </p15:clr>
        </p15:guide>
        <p15:guide id="6" pos="3191" userDrawn="1">
          <p15:clr>
            <a:srgbClr val="FBAE40"/>
          </p15:clr>
        </p15:guide>
        <p15:guide id="7" pos="3302" userDrawn="1">
          <p15:clr>
            <a:srgbClr val="FBAE40"/>
          </p15:clr>
        </p15:guide>
        <p15:guide id="8" orient="horz" pos="6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Two Line Title">
    <p:spTree>
      <p:nvGrpSpPr>
        <p:cNvPr id="1" name=""/>
        <p:cNvGrpSpPr/>
        <p:nvPr/>
      </p:nvGrpSpPr>
      <p:grpSpPr>
        <a:xfrm>
          <a:off x="0" y="0"/>
          <a:ext cx="0" cy="0"/>
          <a:chOff x="0" y="0"/>
          <a:chExt cx="0" cy="0"/>
        </a:xfrm>
      </p:grpSpPr>
      <p:sp>
        <p:nvSpPr>
          <p:cNvPr id="6" name="Rectangle 5"/>
          <p:cNvSpPr/>
          <p:nvPr userDrawn="1"/>
        </p:nvSpPr>
        <p:spPr bwMode="gray">
          <a:xfrm>
            <a:off x="-1" y="1172979"/>
            <a:ext cx="5065714" cy="812569"/>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68306" y="319292"/>
            <a:ext cx="1771254" cy="778053"/>
          </a:xfrm>
          <a:prstGeom prst="rect">
            <a:avLst/>
          </a:prstGeom>
        </p:spPr>
      </p:pic>
      <p:sp>
        <p:nvSpPr>
          <p:cNvPr id="8" name="Title 1"/>
          <p:cNvSpPr>
            <a:spLocks noGrp="1"/>
          </p:cNvSpPr>
          <p:nvPr>
            <p:ph type="title" hasCustomPrompt="1"/>
          </p:nvPr>
        </p:nvSpPr>
        <p:spPr bwMode="gray">
          <a:xfrm>
            <a:off x="752475" y="1302264"/>
            <a:ext cx="4114800" cy="553998"/>
          </a:xfrm>
        </p:spPr>
        <p:txBody>
          <a:bodyPr anchor="ctr" anchorCtr="0"/>
          <a:lstStyle>
            <a:lvl1pPr>
              <a:lnSpc>
                <a:spcPct val="90000"/>
              </a:lnSpc>
              <a:defRPr>
                <a:solidFill>
                  <a:schemeClr val="bg1"/>
                </a:solidFill>
              </a:defRPr>
            </a:lvl1pPr>
          </a:lstStyle>
          <a:p>
            <a:r>
              <a:rPr lang="en-US" dirty="0"/>
              <a:t>Document title – Arial 20pt regular; Use sentence case</a:t>
            </a:r>
          </a:p>
        </p:txBody>
      </p:sp>
      <p:sp>
        <p:nvSpPr>
          <p:cNvPr id="14" name="Rectangle 13"/>
          <p:cNvSpPr/>
          <p:nvPr userDrawn="1"/>
        </p:nvSpPr>
        <p:spPr bwMode="gray">
          <a:xfrm>
            <a:off x="-1" y="2021818"/>
            <a:ext cx="7772401" cy="191193"/>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5" name="Rectangle 4"/>
          <p:cNvSpPr/>
          <p:nvPr userDrawn="1"/>
        </p:nvSpPr>
        <p:spPr bwMode="gray">
          <a:xfrm>
            <a:off x="6886575" y="9836801"/>
            <a:ext cx="647700" cy="39831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10"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2" name="Text Placeholder 18"/>
          <p:cNvSpPr>
            <a:spLocks noGrp="1"/>
          </p:cNvSpPr>
          <p:nvPr>
            <p:ph type="body" sz="quarter" idx="30" hasCustomPrompt="1"/>
          </p:nvPr>
        </p:nvSpPr>
        <p:spPr bwMode="gray">
          <a:xfrm>
            <a:off x="5968916" y="9712186"/>
            <a:ext cx="1346284" cy="230832"/>
          </a:xfrm>
        </p:spPr>
        <p:txBody>
          <a:bodyPr anchor="b" anchorCtr="0"/>
          <a:lstStyle>
            <a:lvl1pPr marL="0" indent="0">
              <a:spcBef>
                <a:spcPts val="0"/>
              </a:spcBef>
              <a:buNone/>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Source: Click to add source. Use a single space after “Source:” and a period at the end of the source. Stretch the box to the left as needed.</a:t>
            </a:r>
          </a:p>
        </p:txBody>
      </p:sp>
      <p:sp>
        <p:nvSpPr>
          <p:cNvPr id="13" name="Text Placeholder 18"/>
          <p:cNvSpPr>
            <a:spLocks noGrp="1"/>
          </p:cNvSpPr>
          <p:nvPr>
            <p:ph type="body" sz="quarter" idx="31" hasCustomPrompt="1"/>
          </p:nvPr>
        </p:nvSpPr>
        <p:spPr bwMode="gray">
          <a:xfrm>
            <a:off x="754068" y="9712186"/>
            <a:ext cx="1674265" cy="230832"/>
          </a:xfrm>
        </p:spPr>
        <p:txBody>
          <a:bodyPr anchor="b" anchorCtr="0"/>
          <a:lstStyle>
            <a:lvl1pPr marL="91441" indent="-91441">
              <a:spcBef>
                <a:spcPts val="100"/>
              </a:spcBef>
              <a:buClr>
                <a:schemeClr val="tx1"/>
              </a:buClr>
              <a:buFont typeface="+mj-lt"/>
              <a:buAutoNum type="arabicPeriod"/>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Click to add footnote. Numbers appear automatically (no additional space or tab needed). Use a period at the end of each footnote. Stretch the box to the right as needed.</a:t>
            </a:r>
          </a:p>
        </p:txBody>
      </p:sp>
      <p:grpSp>
        <p:nvGrpSpPr>
          <p:cNvPr id="15" name="Group 14"/>
          <p:cNvGrpSpPr/>
          <p:nvPr userDrawn="1"/>
        </p:nvGrpSpPr>
        <p:grpSpPr>
          <a:xfrm>
            <a:off x="-1269460" y="9358179"/>
            <a:ext cx="1173854" cy="369332"/>
            <a:chOff x="-1269460" y="8951295"/>
            <a:chExt cx="1173854" cy="353274"/>
          </a:xfrm>
        </p:grpSpPr>
        <p:sp>
          <p:nvSpPr>
            <p:cNvPr id="16"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17" name="Straight Arrow Connector 16"/>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grpSp>
        <p:nvGrpSpPr>
          <p:cNvPr id="19" name="Group 18"/>
          <p:cNvGrpSpPr/>
          <p:nvPr userDrawn="1"/>
        </p:nvGrpSpPr>
        <p:grpSpPr>
          <a:xfrm>
            <a:off x="-1652155" y="1458596"/>
            <a:ext cx="1556549" cy="230832"/>
            <a:chOff x="-1652155" y="8951295"/>
            <a:chExt cx="1556549" cy="220797"/>
          </a:xfrm>
        </p:grpSpPr>
        <p:sp>
          <p:nvSpPr>
            <p:cNvPr id="20"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50</a:t>
              </a:r>
              <a:r>
                <a:rPr lang="en-US" sz="900" dirty="0">
                  <a:solidFill>
                    <a:srgbClr val="FFFFFF"/>
                  </a:solidFill>
                </a:rPr>
                <a:t> </a:t>
              </a:r>
              <a:endParaRPr lang="en-US" sz="900" i="1" dirty="0">
                <a:solidFill>
                  <a:srgbClr val="FFFFFF"/>
                </a:solidFill>
              </a:endParaRPr>
            </a:p>
          </p:txBody>
        </p:sp>
        <p:cxnSp>
          <p:nvCxnSpPr>
            <p:cNvPr id="21" name="Straight Arrow Connector 20"/>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9336773"/>
      </p:ext>
    </p:extLst>
  </p:cSld>
  <p:clrMapOvr>
    <a:masterClrMapping/>
  </p:clrMapOvr>
  <p:extLst>
    <p:ext uri="{DCECCB84-F9BA-43D5-87BE-67443E8EF086}">
      <p15:sldGuideLst xmlns:p15="http://schemas.microsoft.com/office/powerpoint/2012/main">
        <p15:guide id="1" orient="horz" pos="1873" userDrawn="1">
          <p15:clr>
            <a:srgbClr val="FBAE40"/>
          </p15:clr>
        </p15:guide>
        <p15:guide id="2" pos="1888" userDrawn="1">
          <p15:clr>
            <a:srgbClr val="FBAE40"/>
          </p15:clr>
        </p15:guide>
        <p15:guide id="3" pos="475" userDrawn="1">
          <p15:clr>
            <a:srgbClr val="C35EA4"/>
          </p15:clr>
        </p15:guide>
        <p15:guide id="4" pos="1777" userDrawn="1">
          <p15:clr>
            <a:srgbClr val="FBAE40"/>
          </p15:clr>
        </p15:guide>
        <p15:guide id="5" pos="3191" userDrawn="1">
          <p15:clr>
            <a:srgbClr val="FBAE40"/>
          </p15:clr>
        </p15:guide>
        <p15:guide id="6" pos="3302" userDrawn="1">
          <p15:clr>
            <a:srgbClr val="FBAE40"/>
          </p15:clr>
        </p15:guide>
        <p15:guide id="7" orient="horz" pos="602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748" y="242312"/>
            <a:ext cx="4940608" cy="848759"/>
          </a:xfrm>
        </p:spPr>
        <p:txBody>
          <a:bodyPr vert="horz" lIns="101882" tIns="50941" rIns="101882" bIns="50941" rtlCol="0" anchor="ctr">
            <a:normAutofit/>
          </a:bodyPr>
          <a:lstStyle>
            <a:lvl1pPr>
              <a:lnSpc>
                <a:spcPct val="100000"/>
              </a:lnSpc>
              <a:defRPr lang="en-US"/>
            </a:lvl1pPr>
          </a:lstStyle>
          <a:p>
            <a:pPr lvl="0"/>
            <a:r>
              <a:rPr lang="en-US" dirty="0"/>
              <a:t>Click to edit Master title</a:t>
            </a:r>
          </a:p>
        </p:txBody>
      </p:sp>
      <p:sp>
        <p:nvSpPr>
          <p:cNvPr id="3" name="Content Placeholder 2"/>
          <p:cNvSpPr>
            <a:spLocks noGrp="1"/>
          </p:cNvSpPr>
          <p:nvPr>
            <p:ph idx="1"/>
          </p:nvPr>
        </p:nvSpPr>
        <p:spPr>
          <a:xfrm>
            <a:off x="350750" y="1431098"/>
            <a:ext cx="6960462" cy="8099704"/>
          </a:xfrm>
        </p:spPr>
        <p:txBody>
          <a:bodyPr>
            <a:noAutofit/>
          </a:bodyPr>
          <a:lstStyle>
            <a:lvl2pPr marL="382063" indent="-169806">
              <a:buFont typeface="Arial" panose="020B0604020202020204" pitchFamily="34" charset="0"/>
              <a:buChar char="-"/>
              <a:defRPr/>
            </a:lvl2p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12"/>
          </p:nvPr>
        </p:nvSpPr>
        <p:spPr>
          <a:xfrm>
            <a:off x="6404430" y="9846362"/>
            <a:ext cx="906780" cy="257366"/>
          </a:xfrm>
        </p:spPr>
        <p:txBody>
          <a:bodyPr/>
          <a:lstStyle/>
          <a:p>
            <a:fld id="{90F9BDA0-AF0E-4BA8-B742-3B9C92A3E6FE}" type="slidenum">
              <a:rPr lang="en-US" smtClean="0">
                <a:solidFill>
                  <a:srgbClr val="8C9599"/>
                </a:solidFill>
              </a:rPr>
              <a:pPr/>
              <a:t>‹#›</a:t>
            </a:fld>
            <a:endParaRPr lang="en-US" dirty="0">
              <a:solidFill>
                <a:srgbClr val="8C9599"/>
              </a:solidFill>
            </a:endParaRPr>
          </a:p>
        </p:txBody>
      </p:sp>
      <p:sp>
        <p:nvSpPr>
          <p:cNvPr id="8" name="Rectangle 7"/>
          <p:cNvSpPr/>
          <p:nvPr userDrawn="1"/>
        </p:nvSpPr>
        <p:spPr bwMode="auto">
          <a:xfrm>
            <a:off x="458418" y="1100462"/>
            <a:ext cx="6858000" cy="47798"/>
          </a:xfrm>
          <a:prstGeom prst="rect">
            <a:avLst/>
          </a:prstGeom>
          <a:solidFill>
            <a:srgbClr val="D45D00"/>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sp>
        <p:nvSpPr>
          <p:cNvPr id="11" name="TextBox 10"/>
          <p:cNvSpPr txBox="1"/>
          <p:nvPr userDrawn="1"/>
        </p:nvSpPr>
        <p:spPr>
          <a:xfrm>
            <a:off x="457200" y="9963041"/>
            <a:ext cx="5438986" cy="138499"/>
          </a:xfrm>
          <a:prstGeom prst="rect">
            <a:avLst/>
          </a:prstGeom>
          <a:noFill/>
        </p:spPr>
        <p:txBody>
          <a:bodyPr wrap="square" lIns="0" tIns="0" rIns="0" bIns="0" rtlCol="0" anchor="b">
            <a:spAutoFit/>
          </a:bodyPr>
          <a:lstStyle/>
          <a:p>
            <a:pPr defTabSz="1018834" fontAlgn="auto">
              <a:spcBef>
                <a:spcPts val="0"/>
              </a:spcBef>
              <a:spcAft>
                <a:spcPts val="0"/>
              </a:spcAft>
            </a:pPr>
            <a:r>
              <a:rPr lang="en-US" sz="900" dirty="0">
                <a:solidFill>
                  <a:srgbClr val="393E41"/>
                </a:solidFill>
                <a:latin typeface="Arial"/>
                <a:ea typeface="+mn-ea"/>
                <a:cs typeface="Arial"/>
              </a:rPr>
              <a:t>Optum Global</a:t>
            </a:r>
            <a:r>
              <a:rPr lang="en-US" sz="900" baseline="0" dirty="0">
                <a:solidFill>
                  <a:srgbClr val="393E41"/>
                </a:solidFill>
                <a:latin typeface="Arial"/>
                <a:ea typeface="+mn-ea"/>
                <a:cs typeface="Arial"/>
              </a:rPr>
              <a:t> Analytics</a:t>
            </a:r>
            <a:endParaRPr lang="en-US" sz="900" dirty="0">
              <a:solidFill>
                <a:srgbClr val="393E41"/>
              </a:solidFill>
              <a:latin typeface="Arial"/>
              <a:ea typeface="+mn-ea"/>
              <a:cs typeface="Arial"/>
            </a:endParaRPr>
          </a:p>
        </p:txBody>
      </p:sp>
      <p:cxnSp>
        <p:nvCxnSpPr>
          <p:cNvPr id="12" name="Straight Connector 11"/>
          <p:cNvCxnSpPr/>
          <p:nvPr userDrawn="1"/>
        </p:nvCxnSpPr>
        <p:spPr bwMode="auto">
          <a:xfrm>
            <a:off x="457204" y="9919725"/>
            <a:ext cx="6858001" cy="0"/>
          </a:xfrm>
          <a:prstGeom prst="line">
            <a:avLst/>
          </a:prstGeom>
          <a:solidFill>
            <a:srgbClr val="798387"/>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33703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edits">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997200" y="2196633"/>
            <a:ext cx="4318000" cy="307777"/>
          </a:xfrm>
        </p:spPr>
        <p:txBody>
          <a:bodyPr anchor="t" anchorCtr="0"/>
          <a:lstStyle>
            <a:lvl1pPr>
              <a:defRPr/>
            </a:lvl1pPr>
          </a:lstStyle>
          <a:p>
            <a:r>
              <a:rPr lang="en-US" dirty="0"/>
              <a:t>Insert label (i.e., Credits)</a:t>
            </a:r>
          </a:p>
        </p:txBody>
      </p:sp>
      <p:sp>
        <p:nvSpPr>
          <p:cNvPr id="6" name="Rectangle 5"/>
          <p:cNvSpPr/>
          <p:nvPr userDrawn="1"/>
        </p:nvSpPr>
        <p:spPr bwMode="gray">
          <a:xfrm>
            <a:off x="-1" y="1724386"/>
            <a:ext cx="7315201" cy="191193"/>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20" name="Text Placeholder 6"/>
          <p:cNvSpPr>
            <a:spLocks noGrp="1"/>
          </p:cNvSpPr>
          <p:nvPr>
            <p:ph type="body" sz="quarter" idx="28" hasCustomPrompt="1"/>
          </p:nvPr>
        </p:nvSpPr>
        <p:spPr bwMode="gray">
          <a:xfrm>
            <a:off x="758830" y="476323"/>
            <a:ext cx="3554413" cy="153888"/>
          </a:xfrm>
        </p:spPr>
        <p:txBody>
          <a:bodyPr wrap="square"/>
          <a:lstStyle>
            <a:lvl1pPr marL="0" indent="0">
              <a:buNone/>
              <a:defRPr>
                <a:solidFill>
                  <a:schemeClr val="accent5"/>
                </a:solidFill>
              </a:defRPr>
            </a:lvl1pPr>
            <a:lvl2pPr marL="112714" indent="0">
              <a:buNone/>
              <a:defRPr>
                <a:solidFill>
                  <a:schemeClr val="accent5"/>
                </a:solidFill>
              </a:defRPr>
            </a:lvl2pPr>
            <a:lvl3pPr marL="230190" indent="0">
              <a:buNone/>
              <a:defRPr>
                <a:solidFill>
                  <a:schemeClr val="accent5"/>
                </a:solidFill>
              </a:defRPr>
            </a:lvl3pPr>
            <a:lvl4pPr marL="342903" indent="0">
              <a:buNone/>
              <a:defRPr>
                <a:solidFill>
                  <a:schemeClr val="accent5"/>
                </a:solidFill>
              </a:defRPr>
            </a:lvl4pPr>
            <a:lvl5pPr marL="458792" indent="0">
              <a:buNone/>
              <a:defRPr>
                <a:solidFill>
                  <a:schemeClr val="accent5"/>
                </a:solidFill>
              </a:defRPr>
            </a:lvl5pPr>
          </a:lstStyle>
          <a:p>
            <a:pPr lvl="0"/>
            <a:r>
              <a:rPr lang="en-US" dirty="0"/>
              <a:t>Repeat main document title here</a:t>
            </a:r>
          </a:p>
        </p:txBody>
      </p:sp>
      <p:sp>
        <p:nvSpPr>
          <p:cNvPr id="21"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22" name="Text Placeholder 3"/>
          <p:cNvSpPr>
            <a:spLocks noGrp="1"/>
          </p:cNvSpPr>
          <p:nvPr>
            <p:ph type="body" sz="quarter" idx="48" hasCustomPrompt="1"/>
          </p:nvPr>
        </p:nvSpPr>
        <p:spPr bwMode="gray">
          <a:xfrm>
            <a:off x="2997200" y="2974109"/>
            <a:ext cx="3931920" cy="184666"/>
          </a:xfrm>
        </p:spPr>
        <p:txBody>
          <a:bodyPr/>
          <a:lstStyle>
            <a:lvl1pPr marL="0" indent="0">
              <a:spcBef>
                <a:spcPts val="0"/>
              </a:spcBef>
              <a:buNone/>
              <a:defRPr sz="1200">
                <a:solidFill>
                  <a:schemeClr val="accent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Project director (click to add desired text)</a:t>
            </a:r>
          </a:p>
        </p:txBody>
      </p:sp>
      <p:sp>
        <p:nvSpPr>
          <p:cNvPr id="23" name="Text Placeholder 3"/>
          <p:cNvSpPr>
            <a:spLocks noGrp="1"/>
          </p:cNvSpPr>
          <p:nvPr>
            <p:ph type="body" sz="quarter" idx="49" hasCustomPrompt="1"/>
          </p:nvPr>
        </p:nvSpPr>
        <p:spPr bwMode="gray">
          <a:xfrm>
            <a:off x="2997200" y="3214579"/>
            <a:ext cx="3931920" cy="153888"/>
          </a:xfrm>
        </p:spPr>
        <p:txBody>
          <a:bodyPr/>
          <a:lstStyle>
            <a:lvl1pPr marL="0" indent="0">
              <a:spcBef>
                <a:spcPts val="0"/>
              </a:spcBef>
              <a:buNone/>
              <a:defRPr sz="1000" baseline="0">
                <a:solidFill>
                  <a:schemeClr val="tx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name here</a:t>
            </a:r>
          </a:p>
        </p:txBody>
      </p:sp>
      <p:sp>
        <p:nvSpPr>
          <p:cNvPr id="24" name="Text Placeholder 3"/>
          <p:cNvSpPr>
            <a:spLocks noGrp="1"/>
          </p:cNvSpPr>
          <p:nvPr>
            <p:ph type="body" sz="quarter" idx="50" hasCustomPrompt="1"/>
          </p:nvPr>
        </p:nvSpPr>
        <p:spPr bwMode="gray">
          <a:xfrm>
            <a:off x="2997200" y="3513603"/>
            <a:ext cx="3931920" cy="130805"/>
          </a:xfrm>
        </p:spPr>
        <p:txBody>
          <a:bodyPr/>
          <a:lstStyle>
            <a:lvl1pPr marL="0" indent="0">
              <a:spcBef>
                <a:spcPts val="0"/>
              </a:spcBef>
              <a:buNone/>
              <a:defRPr sz="850" baseline="0">
                <a:solidFill>
                  <a:schemeClr val="accent4"/>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Project Director’s email (i.e., smithj@optum.com)</a:t>
            </a:r>
          </a:p>
        </p:txBody>
      </p:sp>
      <p:sp>
        <p:nvSpPr>
          <p:cNvPr id="25" name="Text Placeholder 3"/>
          <p:cNvSpPr>
            <a:spLocks noGrp="1"/>
          </p:cNvSpPr>
          <p:nvPr>
            <p:ph type="body" sz="quarter" idx="51" hasCustomPrompt="1"/>
          </p:nvPr>
        </p:nvSpPr>
        <p:spPr bwMode="gray">
          <a:xfrm>
            <a:off x="2997200" y="3674486"/>
            <a:ext cx="3931920" cy="130805"/>
          </a:xfrm>
        </p:spPr>
        <p:txBody>
          <a:bodyPr/>
          <a:lstStyle>
            <a:lvl1pPr marL="0" indent="0">
              <a:spcBef>
                <a:spcPts val="0"/>
              </a:spcBef>
              <a:buNone/>
              <a:defRPr sz="850" baseline="0">
                <a:solidFill>
                  <a:schemeClr val="accent4"/>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Project Director’s phone (i.e., +1-XXX-XXX-XXXX)</a:t>
            </a:r>
          </a:p>
        </p:txBody>
      </p:sp>
      <p:sp>
        <p:nvSpPr>
          <p:cNvPr id="26" name="Text Placeholder 3"/>
          <p:cNvSpPr>
            <a:spLocks noGrp="1"/>
          </p:cNvSpPr>
          <p:nvPr>
            <p:ph type="body" sz="quarter" idx="52" hasCustomPrompt="1"/>
          </p:nvPr>
        </p:nvSpPr>
        <p:spPr bwMode="gray">
          <a:xfrm>
            <a:off x="2997200" y="4098376"/>
            <a:ext cx="3931920" cy="184666"/>
          </a:xfrm>
        </p:spPr>
        <p:txBody>
          <a:bodyPr/>
          <a:lstStyle>
            <a:lvl1pPr marL="0" indent="0">
              <a:spcBef>
                <a:spcPts val="0"/>
              </a:spcBef>
              <a:buNone/>
              <a:defRPr sz="1200" baseline="0">
                <a:solidFill>
                  <a:schemeClr val="accent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Research team (click to add desired text)</a:t>
            </a:r>
          </a:p>
        </p:txBody>
      </p:sp>
      <p:sp>
        <p:nvSpPr>
          <p:cNvPr id="27" name="Text Placeholder 3"/>
          <p:cNvSpPr>
            <a:spLocks noGrp="1"/>
          </p:cNvSpPr>
          <p:nvPr>
            <p:ph type="body" sz="quarter" idx="53" hasCustomPrompt="1"/>
          </p:nvPr>
        </p:nvSpPr>
        <p:spPr bwMode="gray">
          <a:xfrm>
            <a:off x="2997200" y="4338846"/>
            <a:ext cx="3931920" cy="153888"/>
          </a:xfrm>
        </p:spPr>
        <p:txBody>
          <a:bodyPr/>
          <a:lstStyle>
            <a:lvl1pPr marL="0" indent="0">
              <a:spcBef>
                <a:spcPts val="500"/>
              </a:spcBef>
              <a:buNone/>
              <a:defRPr sz="1000" baseline="0">
                <a:solidFill>
                  <a:schemeClr val="tx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name(s) here</a:t>
            </a:r>
          </a:p>
        </p:txBody>
      </p:sp>
      <p:sp>
        <p:nvSpPr>
          <p:cNvPr id="28" name="Text Placeholder 3"/>
          <p:cNvSpPr>
            <a:spLocks noGrp="1"/>
          </p:cNvSpPr>
          <p:nvPr>
            <p:ph type="body" sz="quarter" idx="54" hasCustomPrompt="1"/>
          </p:nvPr>
        </p:nvSpPr>
        <p:spPr bwMode="gray">
          <a:xfrm>
            <a:off x="2997200" y="4791787"/>
            <a:ext cx="3931920" cy="184666"/>
          </a:xfrm>
        </p:spPr>
        <p:txBody>
          <a:bodyPr/>
          <a:lstStyle>
            <a:lvl1pPr marL="0" indent="0">
              <a:spcBef>
                <a:spcPts val="0"/>
              </a:spcBef>
              <a:buNone/>
              <a:defRPr sz="1200" baseline="0">
                <a:solidFill>
                  <a:schemeClr val="accent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Program leadership (click to add desired text)</a:t>
            </a:r>
          </a:p>
        </p:txBody>
      </p:sp>
      <p:sp>
        <p:nvSpPr>
          <p:cNvPr id="29" name="Text Placeholder 3"/>
          <p:cNvSpPr>
            <a:spLocks noGrp="1"/>
          </p:cNvSpPr>
          <p:nvPr>
            <p:ph type="body" sz="quarter" idx="55" hasCustomPrompt="1"/>
          </p:nvPr>
        </p:nvSpPr>
        <p:spPr bwMode="gray">
          <a:xfrm>
            <a:off x="2997200" y="5032257"/>
            <a:ext cx="3931920" cy="153888"/>
          </a:xfrm>
        </p:spPr>
        <p:txBody>
          <a:bodyPr/>
          <a:lstStyle>
            <a:lvl1pPr marL="0" indent="0">
              <a:spcBef>
                <a:spcPts val="500"/>
              </a:spcBef>
              <a:buNone/>
              <a:defRPr sz="1000" baseline="0">
                <a:solidFill>
                  <a:schemeClr val="tx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name(s) here</a:t>
            </a:r>
          </a:p>
        </p:txBody>
      </p:sp>
      <p:sp>
        <p:nvSpPr>
          <p:cNvPr id="30" name="Text Placeholder 3"/>
          <p:cNvSpPr>
            <a:spLocks noGrp="1"/>
          </p:cNvSpPr>
          <p:nvPr>
            <p:ph type="body" sz="quarter" idx="56" hasCustomPrompt="1"/>
          </p:nvPr>
        </p:nvSpPr>
        <p:spPr bwMode="gray">
          <a:xfrm>
            <a:off x="2997200" y="5485197"/>
            <a:ext cx="3931920" cy="184666"/>
          </a:xfrm>
        </p:spPr>
        <p:txBody>
          <a:bodyPr/>
          <a:lstStyle>
            <a:lvl1pPr marL="0" indent="0">
              <a:spcBef>
                <a:spcPts val="0"/>
              </a:spcBef>
              <a:buNone/>
              <a:defRPr sz="1200" baseline="0">
                <a:solidFill>
                  <a:schemeClr val="accent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Design consultant (click to add desired text)</a:t>
            </a:r>
          </a:p>
        </p:txBody>
      </p:sp>
      <p:sp>
        <p:nvSpPr>
          <p:cNvPr id="31" name="Text Placeholder 3"/>
          <p:cNvSpPr>
            <a:spLocks noGrp="1"/>
          </p:cNvSpPr>
          <p:nvPr>
            <p:ph type="body" sz="quarter" idx="57" hasCustomPrompt="1"/>
          </p:nvPr>
        </p:nvSpPr>
        <p:spPr bwMode="gray">
          <a:xfrm>
            <a:off x="2997200" y="5725668"/>
            <a:ext cx="3931920" cy="153888"/>
          </a:xfrm>
        </p:spPr>
        <p:txBody>
          <a:bodyPr/>
          <a:lstStyle>
            <a:lvl1pPr marL="0" indent="0">
              <a:spcBef>
                <a:spcPts val="500"/>
              </a:spcBef>
              <a:buNone/>
              <a:defRPr sz="1000" baseline="0">
                <a:solidFill>
                  <a:schemeClr val="tx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name(s) here</a:t>
            </a:r>
          </a:p>
        </p:txBody>
      </p:sp>
      <p:sp>
        <p:nvSpPr>
          <p:cNvPr id="16"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
        <p:nvSpPr>
          <p:cNvPr id="17" name="Text Placeholder 1"/>
          <p:cNvSpPr txBox="1">
            <a:spLocks/>
          </p:cNvSpPr>
          <p:nvPr userDrawn="1"/>
        </p:nvSpPr>
        <p:spPr bwMode="gray">
          <a:xfrm>
            <a:off x="-1879949" y="430778"/>
            <a:ext cx="1702149" cy="74635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300" b="1" dirty="0">
                <a:solidFill>
                  <a:srgbClr val="FFFFFF"/>
                </a:solidFill>
              </a:rPr>
              <a:t>Placement Location</a:t>
            </a:r>
          </a:p>
          <a:p>
            <a:pPr fontAlgn="auto">
              <a:spcBef>
                <a:spcPts val="300"/>
              </a:spcBef>
              <a:spcAft>
                <a:spcPts val="0"/>
              </a:spcAft>
              <a:buFont typeface="+mj-lt"/>
              <a:buNone/>
            </a:pPr>
            <a:r>
              <a:rPr lang="en-US" sz="900" b="1" dirty="0">
                <a:solidFill>
                  <a:srgbClr val="FFFFFF"/>
                </a:solidFill>
              </a:rPr>
              <a:t>(If used) </a:t>
            </a:r>
            <a:r>
              <a:rPr lang="en-US" sz="900" dirty="0">
                <a:solidFill>
                  <a:srgbClr val="FFFFFF"/>
                </a:solidFill>
              </a:rPr>
              <a:t>This page should always be position as page 2 in you document.</a:t>
            </a:r>
          </a:p>
        </p:txBody>
      </p:sp>
    </p:spTree>
    <p:extLst>
      <p:ext uri="{BB962C8B-B14F-4D97-AF65-F5344CB8AC3E}">
        <p14:creationId xmlns:p14="http://schemas.microsoft.com/office/powerpoint/2010/main" val="573216719"/>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0" orient="horz" pos="1380" userDrawn="1">
          <p15:clr>
            <a:srgbClr val="FBAE40"/>
          </p15:clr>
        </p15:guide>
        <p15:guide id="7" orient="horz" pos="187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997200" y="2196633"/>
            <a:ext cx="4318000" cy="307777"/>
          </a:xfrm>
        </p:spPr>
        <p:txBody>
          <a:bodyPr anchor="t" anchorCtr="0"/>
          <a:lstStyle>
            <a:lvl1pPr>
              <a:defRPr/>
            </a:lvl1pPr>
          </a:lstStyle>
          <a:p>
            <a:r>
              <a:rPr lang="en-US" dirty="0"/>
              <a:t>Insert label (i.e., Contents)</a:t>
            </a:r>
          </a:p>
        </p:txBody>
      </p:sp>
      <p:sp>
        <p:nvSpPr>
          <p:cNvPr id="6" name="Rectangle 5"/>
          <p:cNvSpPr/>
          <p:nvPr userDrawn="1"/>
        </p:nvSpPr>
        <p:spPr bwMode="gray">
          <a:xfrm>
            <a:off x="-1" y="1724386"/>
            <a:ext cx="7315201" cy="191193"/>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13" name="Text Placeholder 6"/>
          <p:cNvSpPr>
            <a:spLocks noGrp="1"/>
          </p:cNvSpPr>
          <p:nvPr>
            <p:ph type="body" sz="quarter" idx="28" hasCustomPrompt="1"/>
          </p:nvPr>
        </p:nvSpPr>
        <p:spPr bwMode="gray">
          <a:xfrm>
            <a:off x="758830" y="476323"/>
            <a:ext cx="3554413" cy="153888"/>
          </a:xfrm>
        </p:spPr>
        <p:txBody>
          <a:bodyPr wrap="square"/>
          <a:lstStyle>
            <a:lvl1pPr marL="0" indent="0">
              <a:buNone/>
              <a:defRPr>
                <a:solidFill>
                  <a:schemeClr val="accent5"/>
                </a:solidFill>
              </a:defRPr>
            </a:lvl1pPr>
            <a:lvl2pPr marL="112714" indent="0">
              <a:buNone/>
              <a:defRPr>
                <a:solidFill>
                  <a:schemeClr val="accent5"/>
                </a:solidFill>
              </a:defRPr>
            </a:lvl2pPr>
            <a:lvl3pPr marL="230190" indent="0">
              <a:buNone/>
              <a:defRPr>
                <a:solidFill>
                  <a:schemeClr val="accent5"/>
                </a:solidFill>
              </a:defRPr>
            </a:lvl3pPr>
            <a:lvl4pPr marL="342903" indent="0">
              <a:buNone/>
              <a:defRPr>
                <a:solidFill>
                  <a:schemeClr val="accent5"/>
                </a:solidFill>
              </a:defRPr>
            </a:lvl4pPr>
            <a:lvl5pPr marL="458792" indent="0">
              <a:buNone/>
              <a:defRPr>
                <a:solidFill>
                  <a:schemeClr val="accent5"/>
                </a:solidFill>
              </a:defRPr>
            </a:lvl5pPr>
          </a:lstStyle>
          <a:p>
            <a:pPr lvl="0"/>
            <a:r>
              <a:rPr lang="en-US" dirty="0"/>
              <a:t>Repeat main document title here</a:t>
            </a:r>
          </a:p>
        </p:txBody>
      </p:sp>
      <p:sp>
        <p:nvSpPr>
          <p:cNvPr id="14"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5" name="Text Placeholder 2"/>
          <p:cNvSpPr>
            <a:spLocks noGrp="1"/>
          </p:cNvSpPr>
          <p:nvPr>
            <p:ph type="body" sz="quarter" idx="29" hasCustomPrompt="1"/>
          </p:nvPr>
        </p:nvSpPr>
        <p:spPr bwMode="gray">
          <a:xfrm>
            <a:off x="2997200" y="2986673"/>
            <a:ext cx="4318000" cy="2031325"/>
          </a:xfrm>
        </p:spPr>
        <p:txBody>
          <a:bodyPr/>
          <a:lstStyle>
            <a:lvl1pPr marL="0" marR="0" indent="0" algn="l" defTabSz="1018888" rtl="0" eaLnBrk="1" fontAlgn="auto" latinLnBrk="0" hangingPunct="1">
              <a:lnSpc>
                <a:spcPct val="100000"/>
              </a:lnSpc>
              <a:spcBef>
                <a:spcPts val="800"/>
              </a:spcBef>
              <a:spcAft>
                <a:spcPts val="0"/>
              </a:spcAft>
              <a:buClr>
                <a:schemeClr val="accent1"/>
              </a:buClr>
              <a:buSzTx/>
              <a:buFont typeface="Arial" pitchFamily="34" charset="0"/>
              <a:buNone/>
              <a:tabLst>
                <a:tab pos="4286290" algn="r"/>
              </a:tabLst>
              <a:defRPr sz="1100" baseline="0"/>
            </a:lvl1pPr>
            <a:lvl2pPr marL="112714" indent="0">
              <a:spcBef>
                <a:spcPts val="800"/>
              </a:spcBef>
              <a:buNone/>
              <a:defRPr sz="1100"/>
            </a:lvl2pPr>
            <a:lvl3pPr marL="230190" indent="0">
              <a:spcBef>
                <a:spcPts val="800"/>
              </a:spcBef>
              <a:buNone/>
              <a:defRPr sz="1100"/>
            </a:lvl3pPr>
            <a:lvl4pPr marL="342903" indent="0">
              <a:spcBef>
                <a:spcPts val="800"/>
              </a:spcBef>
              <a:buNone/>
              <a:defRPr sz="1100"/>
            </a:lvl4pPr>
            <a:lvl5pPr marL="458792" indent="0">
              <a:spcBef>
                <a:spcPts val="800"/>
              </a:spcBef>
              <a:buNone/>
              <a:defRPr sz="1100"/>
            </a:lvl5pPr>
          </a:lstStyle>
          <a:p>
            <a:pPr marL="0" marR="0" lvl="0" indent="0" algn="l" defTabSz="1018888" rtl="0" eaLnBrk="1" fontAlgn="auto" latinLnBrk="0" hangingPunct="1">
              <a:lnSpc>
                <a:spcPct val="100000"/>
              </a:lnSpc>
              <a:spcBef>
                <a:spcPts val="800"/>
              </a:spcBef>
              <a:spcAft>
                <a:spcPts val="0"/>
              </a:spcAft>
              <a:buClr>
                <a:schemeClr val="accent1"/>
              </a:buClr>
              <a:buSzTx/>
              <a:buFont typeface="Arial" pitchFamily="34" charset="0"/>
              <a:buNone/>
              <a:tabLst>
                <a:tab pos="4286290" algn="r"/>
              </a:tabLst>
              <a:defRPr/>
            </a:pP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p>
        </p:txBody>
      </p:sp>
      <p:sp>
        <p:nvSpPr>
          <p:cNvPr id="16" name="TextBox 15"/>
          <p:cNvSpPr txBox="1"/>
          <p:nvPr userDrawn="1"/>
        </p:nvSpPr>
        <p:spPr bwMode="gray">
          <a:xfrm>
            <a:off x="7933455" y="1724389"/>
            <a:ext cx="2489481" cy="4960856"/>
          </a:xfrm>
          <a:prstGeom prst="rect">
            <a:avLst/>
          </a:prstGeom>
          <a:solidFill>
            <a:srgbClr val="008770"/>
          </a:solidFill>
        </p:spPr>
        <p:txBody>
          <a:bodyPr wrap="square" lIns="91440" rIns="91440" rtlCol="0">
            <a:noAutofit/>
          </a:bodyPr>
          <a:lstStyle/>
          <a:p>
            <a:pPr defTabSz="1018888" fontAlgn="auto">
              <a:spcBef>
                <a:spcPts val="500"/>
              </a:spcBef>
              <a:spcAft>
                <a:spcPts val="0"/>
              </a:spcAft>
            </a:pPr>
            <a:r>
              <a:rPr lang="en-US" sz="1500" dirty="0">
                <a:solidFill>
                  <a:srgbClr val="FFFFFF"/>
                </a:solidFill>
                <a:latin typeface="Arial"/>
                <a:ea typeface="+mn-ea"/>
              </a:rPr>
              <a:t>Formatting Your Table</a:t>
            </a:r>
            <a:br>
              <a:rPr lang="en-US" sz="1500" dirty="0">
                <a:solidFill>
                  <a:srgbClr val="FFFFFF"/>
                </a:solidFill>
                <a:latin typeface="Arial"/>
                <a:ea typeface="+mn-ea"/>
              </a:rPr>
            </a:br>
            <a:r>
              <a:rPr lang="en-US" sz="1500" dirty="0">
                <a:solidFill>
                  <a:srgbClr val="FFFFFF"/>
                </a:solidFill>
                <a:latin typeface="Arial"/>
                <a:ea typeface="+mn-ea"/>
              </a:rPr>
              <a:t>of Contents (ToC)</a:t>
            </a:r>
          </a:p>
          <a:p>
            <a:pPr defTabSz="1018888" fontAlgn="auto">
              <a:spcBef>
                <a:spcPts val="300"/>
              </a:spcBef>
              <a:spcAft>
                <a:spcPts val="0"/>
              </a:spcAft>
            </a:pPr>
            <a:r>
              <a:rPr lang="en-US" sz="1000" dirty="0">
                <a:solidFill>
                  <a:srgbClr val="FFFFFF"/>
                </a:solidFill>
                <a:latin typeface="Arial"/>
                <a:ea typeface="+mn-ea"/>
              </a:rPr>
              <a:t>To format your ToC correctly and have the page numbers perfectly align to the right margin, you will need to perform the following steps:</a:t>
            </a:r>
          </a:p>
          <a:p>
            <a:pPr marL="171451" indent="-171451" defTabSz="1018888" fontAlgn="auto">
              <a:spcBef>
                <a:spcPts val="1000"/>
              </a:spcBef>
              <a:spcAft>
                <a:spcPts val="0"/>
              </a:spcAft>
              <a:buFont typeface="+mj-lt"/>
              <a:buAutoNum type="arabicParenR"/>
            </a:pPr>
            <a:r>
              <a:rPr lang="en-US" sz="1000" dirty="0">
                <a:solidFill>
                  <a:srgbClr val="FFFFFF"/>
                </a:solidFill>
                <a:latin typeface="Arial"/>
                <a:ea typeface="+mn-ea"/>
              </a:rPr>
              <a:t>Type directly into the </a:t>
            </a:r>
            <a:r>
              <a:rPr lang="en-US" sz="1000" dirty="0" err="1">
                <a:solidFill>
                  <a:srgbClr val="FFFFFF"/>
                </a:solidFill>
                <a:latin typeface="Arial"/>
                <a:ea typeface="+mn-ea"/>
              </a:rPr>
              <a:t>ToC</a:t>
            </a:r>
            <a:r>
              <a:rPr lang="en-US" sz="1000" dirty="0">
                <a:solidFill>
                  <a:srgbClr val="FFFFFF"/>
                </a:solidFill>
                <a:latin typeface="Arial"/>
                <a:ea typeface="+mn-ea"/>
              </a:rPr>
              <a:t> placeholder with what the section should be called</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Hit the “Tab” key</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Type in the correct page number</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Nudge your cursor to the left with</a:t>
            </a:r>
            <a:br>
              <a:rPr lang="en-US" sz="1000" dirty="0">
                <a:solidFill>
                  <a:srgbClr val="FFFFFF"/>
                </a:solidFill>
                <a:latin typeface="Arial"/>
                <a:ea typeface="+mn-ea"/>
              </a:rPr>
            </a:br>
            <a:r>
              <a:rPr lang="en-US" sz="1000" dirty="0">
                <a:solidFill>
                  <a:srgbClr val="FFFFFF"/>
                </a:solidFill>
                <a:latin typeface="Arial"/>
                <a:ea typeface="+mn-ea"/>
              </a:rPr>
              <a:t>the arrow key until it is directly before the number</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Alternate between “period” and “space” until it builds back to the </a:t>
            </a:r>
            <a:r>
              <a:rPr lang="en-US" sz="1000" dirty="0" err="1">
                <a:solidFill>
                  <a:srgbClr val="FFFFFF"/>
                </a:solidFill>
                <a:latin typeface="Arial"/>
                <a:ea typeface="+mn-ea"/>
              </a:rPr>
              <a:t>ToC</a:t>
            </a:r>
            <a:r>
              <a:rPr lang="en-US" sz="1000" dirty="0">
                <a:solidFill>
                  <a:srgbClr val="FFFFFF"/>
                </a:solidFill>
                <a:latin typeface="Arial"/>
                <a:ea typeface="+mn-ea"/>
              </a:rPr>
              <a:t> content. This is called a “Leader” and should look something like this:</a:t>
            </a:r>
            <a:br>
              <a:rPr lang="en-US" sz="1000" dirty="0">
                <a:solidFill>
                  <a:srgbClr val="FFFFFF"/>
                </a:solidFill>
                <a:latin typeface="Arial"/>
                <a:ea typeface="+mn-ea"/>
              </a:rPr>
            </a:br>
            <a:r>
              <a:rPr lang="en-US" sz="1000" dirty="0">
                <a:solidFill>
                  <a:srgbClr val="FFFFFF"/>
                </a:solidFill>
                <a:latin typeface="Arial"/>
                <a:ea typeface="+mn-ea"/>
              </a:rPr>
              <a:t>( . . . . . . . . . . . . . . . . )</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Repeat steps 1–5 for each level in</a:t>
            </a:r>
            <a:br>
              <a:rPr lang="en-US" sz="1000" dirty="0">
                <a:solidFill>
                  <a:srgbClr val="FFFFFF"/>
                </a:solidFill>
                <a:latin typeface="Arial"/>
                <a:ea typeface="+mn-ea"/>
              </a:rPr>
            </a:br>
            <a:r>
              <a:rPr lang="en-US" sz="1000" dirty="0">
                <a:solidFill>
                  <a:srgbClr val="FFFFFF"/>
                </a:solidFill>
                <a:latin typeface="Arial"/>
                <a:ea typeface="+mn-ea"/>
              </a:rPr>
              <a:t>the ToC</a:t>
            </a:r>
          </a:p>
          <a:p>
            <a:pPr marL="171451" indent="-171451" defTabSz="1018888" fontAlgn="auto">
              <a:spcBef>
                <a:spcPts val="300"/>
              </a:spcBef>
              <a:spcAft>
                <a:spcPts val="0"/>
              </a:spcAft>
              <a:buFont typeface="+mj-lt"/>
              <a:buAutoNum type="arabicParenR"/>
            </a:pPr>
            <a:endParaRPr lang="en-US" sz="1000" dirty="0">
              <a:solidFill>
                <a:srgbClr val="FFFFFF"/>
              </a:solidFill>
              <a:latin typeface="Arial"/>
              <a:ea typeface="+mn-ea"/>
            </a:endParaRPr>
          </a:p>
          <a:p>
            <a:pPr defTabSz="1018888" fontAlgn="auto">
              <a:spcBef>
                <a:spcPts val="300"/>
              </a:spcBef>
              <a:spcAft>
                <a:spcPts val="0"/>
              </a:spcAft>
            </a:pPr>
            <a:r>
              <a:rPr lang="en-US" sz="1000" dirty="0">
                <a:solidFill>
                  <a:srgbClr val="FFFFFF"/>
                </a:solidFill>
                <a:latin typeface="Arial"/>
                <a:ea typeface="+mn-ea"/>
              </a:rPr>
              <a:t>NOTE: Since PPT does not have an automated feature for this and it’s quite labor intensive, it’s strongly advised that you complete the ToC last. </a:t>
            </a:r>
          </a:p>
        </p:txBody>
      </p:sp>
      <p:sp>
        <p:nvSpPr>
          <p:cNvPr id="8" name="Text Placeholder 1"/>
          <p:cNvSpPr txBox="1">
            <a:spLocks/>
          </p:cNvSpPr>
          <p:nvPr userDrawn="1"/>
        </p:nvSpPr>
        <p:spPr bwMode="gray">
          <a:xfrm>
            <a:off x="7971554" y="1"/>
            <a:ext cx="2451381" cy="1297791"/>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
        <p:nvSpPr>
          <p:cNvPr id="10" name="Text Placeholder 1"/>
          <p:cNvSpPr txBox="1">
            <a:spLocks/>
          </p:cNvSpPr>
          <p:nvPr userDrawn="1"/>
        </p:nvSpPr>
        <p:spPr bwMode="gray">
          <a:xfrm>
            <a:off x="-1879949" y="430778"/>
            <a:ext cx="1702149" cy="74635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300" b="1" dirty="0">
                <a:solidFill>
                  <a:srgbClr val="FFFFFF"/>
                </a:solidFill>
              </a:rPr>
              <a:t>Placement Location</a:t>
            </a:r>
          </a:p>
          <a:p>
            <a:pPr fontAlgn="auto">
              <a:spcBef>
                <a:spcPts val="300"/>
              </a:spcBef>
              <a:spcAft>
                <a:spcPts val="0"/>
              </a:spcAft>
              <a:buFont typeface="+mj-lt"/>
              <a:buNone/>
            </a:pPr>
            <a:r>
              <a:rPr lang="en-US" sz="900" b="1" dirty="0">
                <a:solidFill>
                  <a:srgbClr val="FFFFFF"/>
                </a:solidFill>
              </a:rPr>
              <a:t>(If used) </a:t>
            </a:r>
            <a:r>
              <a:rPr lang="en-US" sz="900" dirty="0">
                <a:solidFill>
                  <a:srgbClr val="FFFFFF"/>
                </a:solidFill>
              </a:rPr>
              <a:t>This page should always be position as page 3 in you document.</a:t>
            </a:r>
          </a:p>
        </p:txBody>
      </p:sp>
    </p:spTree>
    <p:extLst>
      <p:ext uri="{BB962C8B-B14F-4D97-AF65-F5344CB8AC3E}">
        <p14:creationId xmlns:p14="http://schemas.microsoft.com/office/powerpoint/2010/main" val="1529899226"/>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7" orient="horz" pos="1380" userDrawn="1">
          <p15:clr>
            <a:srgbClr val="FBAE40"/>
          </p15:clr>
        </p15:guide>
        <p15:guide id="0" orient="horz" pos="187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2" name="Rectangle 11"/>
          <p:cNvSpPr/>
          <p:nvPr userDrawn="1"/>
        </p:nvSpPr>
        <p:spPr bwMode="gray">
          <a:xfrm>
            <a:off x="5241930" y="5430481"/>
            <a:ext cx="2073275" cy="2921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6" name="Rectangle 5"/>
          <p:cNvSpPr/>
          <p:nvPr userDrawn="1"/>
        </p:nvSpPr>
        <p:spPr bwMode="gray">
          <a:xfrm>
            <a:off x="-1" y="5430481"/>
            <a:ext cx="5065715" cy="292100"/>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9" name="Title 1"/>
          <p:cNvSpPr>
            <a:spLocks noGrp="1"/>
          </p:cNvSpPr>
          <p:nvPr>
            <p:ph type="title" hasCustomPrompt="1"/>
          </p:nvPr>
        </p:nvSpPr>
        <p:spPr bwMode="gray">
          <a:xfrm>
            <a:off x="758826" y="6336101"/>
            <a:ext cx="4306888" cy="775597"/>
          </a:xfrm>
        </p:spPr>
        <p:txBody>
          <a:bodyPr anchor="b" anchorCtr="0"/>
          <a:lstStyle>
            <a:lvl1pPr>
              <a:lnSpc>
                <a:spcPct val="90000"/>
              </a:lnSpc>
              <a:defRPr sz="2800">
                <a:solidFill>
                  <a:schemeClr val="tx1"/>
                </a:solidFill>
              </a:defRPr>
            </a:lvl1pPr>
          </a:lstStyle>
          <a:p>
            <a:r>
              <a:rPr lang="en-US" dirty="0"/>
              <a:t>Page title – Arial 28pt;   Use sentence case</a:t>
            </a:r>
          </a:p>
        </p:txBody>
      </p:sp>
      <p:sp>
        <p:nvSpPr>
          <p:cNvPr id="14" name="Text Placeholder 2"/>
          <p:cNvSpPr>
            <a:spLocks noGrp="1"/>
          </p:cNvSpPr>
          <p:nvPr>
            <p:ph type="body" sz="quarter" idx="29" hasCustomPrompt="1"/>
          </p:nvPr>
        </p:nvSpPr>
        <p:spPr bwMode="gray">
          <a:xfrm>
            <a:off x="758824" y="7177794"/>
            <a:ext cx="4306890" cy="184666"/>
          </a:xfrm>
        </p:spPr>
        <p:txBody>
          <a:bodyPr/>
          <a:lstStyle>
            <a:lvl1pPr marL="0" indent="0">
              <a:spcBef>
                <a:spcPts val="0"/>
              </a:spcBef>
              <a:buNone/>
              <a:defRPr sz="1200">
                <a:solidFill>
                  <a:schemeClr val="accent4"/>
                </a:solidFill>
              </a:defRPr>
            </a:lvl1pPr>
            <a:lvl2pPr marL="112714" indent="0">
              <a:spcBef>
                <a:spcPts val="0"/>
              </a:spcBef>
              <a:buNone/>
              <a:defRPr sz="1500">
                <a:solidFill>
                  <a:schemeClr val="accent4"/>
                </a:solidFill>
              </a:defRPr>
            </a:lvl2pPr>
            <a:lvl3pPr marL="230190" indent="0">
              <a:spcBef>
                <a:spcPts val="0"/>
              </a:spcBef>
              <a:buNone/>
              <a:defRPr sz="1500">
                <a:solidFill>
                  <a:schemeClr val="accent4"/>
                </a:solidFill>
              </a:defRPr>
            </a:lvl3pPr>
            <a:lvl4pPr marL="342903" indent="0">
              <a:spcBef>
                <a:spcPts val="0"/>
              </a:spcBef>
              <a:buNone/>
              <a:defRPr sz="1500">
                <a:solidFill>
                  <a:schemeClr val="accent4"/>
                </a:solidFill>
              </a:defRPr>
            </a:lvl4pPr>
            <a:lvl5pPr marL="458792" indent="0">
              <a:spcBef>
                <a:spcPts val="0"/>
              </a:spcBef>
              <a:buNone/>
              <a:defRPr sz="1500">
                <a:solidFill>
                  <a:schemeClr val="accent4"/>
                </a:solidFill>
              </a:defRPr>
            </a:lvl5pPr>
          </a:lstStyle>
          <a:p>
            <a:pPr lvl="0"/>
            <a:r>
              <a:rPr lang="en-US" dirty="0"/>
              <a:t>Page subtitle – Arial 15pt regular; Use sentence case</a:t>
            </a:r>
          </a:p>
        </p:txBody>
      </p:sp>
      <p:sp>
        <p:nvSpPr>
          <p:cNvPr id="15" name="Text Placeholder 6"/>
          <p:cNvSpPr>
            <a:spLocks noGrp="1"/>
          </p:cNvSpPr>
          <p:nvPr>
            <p:ph type="body" sz="quarter" idx="30" hasCustomPrompt="1"/>
          </p:nvPr>
        </p:nvSpPr>
        <p:spPr bwMode="gray">
          <a:xfrm>
            <a:off x="5572407" y="5491894"/>
            <a:ext cx="1649491" cy="169277"/>
          </a:xfrm>
        </p:spPr>
        <p:txBody>
          <a:bodyPr wrap="none" rIns="0" bIns="0" anchor="ctr" anchorCtr="0"/>
          <a:lstStyle>
            <a:lvl1pPr marL="0" indent="0" algn="r">
              <a:spcBef>
                <a:spcPts val="0"/>
              </a:spcBef>
              <a:buNone/>
              <a:defRPr sz="1100" b="1" cap="all" baseline="0">
                <a:solidFill>
                  <a:schemeClr val="bg2"/>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Section AND #</a:t>
            </a:r>
          </a:p>
        </p:txBody>
      </p:sp>
      <p:sp>
        <p:nvSpPr>
          <p:cNvPr id="22" name="Text Placeholder 21"/>
          <p:cNvSpPr>
            <a:spLocks noGrp="1"/>
          </p:cNvSpPr>
          <p:nvPr>
            <p:ph type="body" sz="quarter" idx="31" hasCustomPrompt="1"/>
          </p:nvPr>
        </p:nvSpPr>
        <p:spPr bwMode="gray">
          <a:xfrm>
            <a:off x="1174505" y="7970047"/>
            <a:ext cx="3138737" cy="961802"/>
          </a:xfrm>
        </p:spPr>
        <p:txBody>
          <a:bodyPr/>
          <a:lstStyle/>
          <a:p>
            <a:pPr lvl="0"/>
            <a:r>
              <a:rPr lang="en-US" dirty="0"/>
              <a:t>Bulleted text, if needed – Arial 10pt Regular (hit Enter then Tab to get to the next bullet level)</a:t>
            </a:r>
          </a:p>
          <a:p>
            <a:pPr lvl="1"/>
            <a:r>
              <a:rPr lang="en-US" dirty="0"/>
              <a:t>Second level</a:t>
            </a:r>
          </a:p>
          <a:p>
            <a:pPr lvl="2"/>
            <a:r>
              <a:rPr lang="en-US" dirty="0"/>
              <a:t>Third level</a:t>
            </a:r>
          </a:p>
          <a:p>
            <a:pPr lvl="3"/>
            <a:r>
              <a:rPr lang="en-US" dirty="0"/>
              <a:t>Fourth level</a:t>
            </a:r>
          </a:p>
        </p:txBody>
      </p:sp>
      <p:sp>
        <p:nvSpPr>
          <p:cNvPr id="23" name="Text Placeholder 6"/>
          <p:cNvSpPr>
            <a:spLocks noGrp="1"/>
          </p:cNvSpPr>
          <p:nvPr>
            <p:ph type="body" sz="quarter" idx="28" hasCustomPrompt="1"/>
          </p:nvPr>
        </p:nvSpPr>
        <p:spPr bwMode="gray">
          <a:xfrm>
            <a:off x="758830" y="476323"/>
            <a:ext cx="3554413" cy="153888"/>
          </a:xfrm>
        </p:spPr>
        <p:txBody>
          <a:bodyPr wrap="square"/>
          <a:lstStyle>
            <a:lvl1pPr marL="0" indent="0">
              <a:buNone/>
              <a:defRPr>
                <a:solidFill>
                  <a:schemeClr val="accent5"/>
                </a:solidFill>
              </a:defRPr>
            </a:lvl1pPr>
            <a:lvl2pPr marL="112714" indent="0">
              <a:buNone/>
              <a:defRPr>
                <a:solidFill>
                  <a:schemeClr val="accent5"/>
                </a:solidFill>
              </a:defRPr>
            </a:lvl2pPr>
            <a:lvl3pPr marL="230190" indent="0">
              <a:buNone/>
              <a:defRPr>
                <a:solidFill>
                  <a:schemeClr val="accent5"/>
                </a:solidFill>
              </a:defRPr>
            </a:lvl3pPr>
            <a:lvl4pPr marL="342903" indent="0">
              <a:buNone/>
              <a:defRPr>
                <a:solidFill>
                  <a:schemeClr val="accent5"/>
                </a:solidFill>
              </a:defRPr>
            </a:lvl4pPr>
            <a:lvl5pPr marL="458792" indent="0">
              <a:buNone/>
              <a:defRPr>
                <a:solidFill>
                  <a:schemeClr val="accent5"/>
                </a:solidFill>
              </a:defRPr>
            </a:lvl5pPr>
          </a:lstStyle>
          <a:p>
            <a:pPr lvl="0"/>
            <a:r>
              <a:rPr lang="en-US" dirty="0"/>
              <a:t>Repeat main document title here</a:t>
            </a:r>
          </a:p>
        </p:txBody>
      </p:sp>
      <p:sp>
        <p:nvSpPr>
          <p:cNvPr id="24"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25" name="Text Placeholder 1"/>
          <p:cNvSpPr txBox="1">
            <a:spLocks/>
          </p:cNvSpPr>
          <p:nvPr userDrawn="1"/>
        </p:nvSpPr>
        <p:spPr bwMode="gray">
          <a:xfrm>
            <a:off x="7933450" y="2832049"/>
            <a:ext cx="1775326" cy="2764859"/>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What’s a Section Type?</a:t>
            </a:r>
          </a:p>
          <a:p>
            <a:pPr fontAlgn="auto">
              <a:spcBef>
                <a:spcPts val="300"/>
              </a:spcBef>
              <a:spcAft>
                <a:spcPts val="0"/>
              </a:spcAft>
              <a:buFont typeface="+mj-lt"/>
              <a:buNone/>
            </a:pPr>
            <a:r>
              <a:rPr lang="en-US" sz="900" dirty="0">
                <a:solidFill>
                  <a:srgbClr val="FFFFFF"/>
                </a:solidFill>
              </a:rPr>
              <a:t>Section types can be anything that you want to consider the section following the divider as:</a:t>
            </a:r>
          </a:p>
          <a:p>
            <a:pPr marL="117476" indent="-117476" fontAlgn="auto">
              <a:spcAft>
                <a:spcPts val="0"/>
              </a:spcAft>
              <a:buFont typeface="Arial" panose="020B0604020202020204" pitchFamily="34" charset="0"/>
              <a:buChar char="•"/>
            </a:pPr>
            <a:r>
              <a:rPr lang="en-US" sz="900" dirty="0">
                <a:solidFill>
                  <a:srgbClr val="FFFFFF"/>
                </a:solidFill>
              </a:rPr>
              <a:t>Section</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Chapter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Essay</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Appendix</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Etc.</a:t>
            </a:r>
          </a:p>
          <a:p>
            <a:pPr fontAlgn="auto">
              <a:spcBef>
                <a:spcPts val="1200"/>
              </a:spcBef>
              <a:spcAft>
                <a:spcPts val="0"/>
              </a:spcAft>
              <a:buFont typeface="Arial" panose="020B0604020202020204" pitchFamily="34" charset="0"/>
              <a:buNone/>
              <a:defRPr/>
            </a:pPr>
            <a:r>
              <a:rPr lang="en-US" sz="900" b="1" dirty="0">
                <a:solidFill>
                  <a:srgbClr val="FFFFFF"/>
                </a:solidFill>
              </a:rPr>
              <a:t>Section Label but No #?</a:t>
            </a:r>
          </a:p>
          <a:p>
            <a:pPr fontAlgn="auto">
              <a:spcBef>
                <a:spcPts val="200"/>
              </a:spcBef>
              <a:spcAft>
                <a:spcPts val="0"/>
              </a:spcAft>
              <a:buFont typeface="Arial" panose="020B0604020202020204" pitchFamily="34" charset="0"/>
              <a:buNone/>
              <a:defRPr/>
            </a:pPr>
            <a:r>
              <a:rPr lang="en-US" sz="900" dirty="0">
                <a:solidFill>
                  <a:srgbClr val="FFFFFF"/>
                </a:solidFill>
              </a:rPr>
              <a:t>If section label is needed but</a:t>
            </a:r>
            <a:br>
              <a:rPr lang="en-US" sz="900" dirty="0">
                <a:solidFill>
                  <a:srgbClr val="FFFFFF"/>
                </a:solidFill>
              </a:rPr>
            </a:br>
            <a:r>
              <a:rPr lang="en-US" sz="900" dirty="0">
                <a:solidFill>
                  <a:srgbClr val="FFFFFF"/>
                </a:solidFill>
              </a:rPr>
              <a:t>not #, it is not required that a number be included.</a:t>
            </a:r>
          </a:p>
          <a:p>
            <a:pPr fontAlgn="auto">
              <a:spcBef>
                <a:spcPts val="1200"/>
              </a:spcBef>
              <a:spcAft>
                <a:spcPts val="0"/>
              </a:spcAft>
              <a:buFont typeface="Arial" panose="020B0604020202020204" pitchFamily="34" charset="0"/>
              <a:buNone/>
              <a:defRPr/>
            </a:pPr>
            <a:r>
              <a:rPr lang="en-US" sz="900" b="1" dirty="0">
                <a:solidFill>
                  <a:srgbClr val="FFFFFF"/>
                </a:solidFill>
              </a:rPr>
              <a:t>No Label or #?</a:t>
            </a:r>
          </a:p>
          <a:p>
            <a:pPr fontAlgn="auto">
              <a:spcBef>
                <a:spcPts val="200"/>
              </a:spcBef>
              <a:spcAft>
                <a:spcPts val="0"/>
              </a:spcAft>
              <a:buFont typeface="Arial" panose="020B0604020202020204" pitchFamily="34" charset="0"/>
              <a:buNone/>
              <a:defRPr/>
            </a:pPr>
            <a:r>
              <a:rPr lang="en-US" sz="900" i="1" dirty="0">
                <a:solidFill>
                  <a:srgbClr val="FFFFFF"/>
                </a:solidFill>
              </a:rPr>
              <a:t>You may ignore the placeholder.</a:t>
            </a:r>
          </a:p>
        </p:txBody>
      </p:sp>
      <p:sp>
        <p:nvSpPr>
          <p:cNvPr id="11" name="Text Placeholder 1"/>
          <p:cNvSpPr txBox="1">
            <a:spLocks/>
          </p:cNvSpPr>
          <p:nvPr userDrawn="1"/>
        </p:nvSpPr>
        <p:spPr bwMode="gray">
          <a:xfrm>
            <a:off x="7971550" y="430779"/>
            <a:ext cx="1737226"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Tree>
    <p:extLst>
      <p:ext uri="{BB962C8B-B14F-4D97-AF65-F5344CB8AC3E}">
        <p14:creationId xmlns:p14="http://schemas.microsoft.com/office/powerpoint/2010/main" val="3714270084"/>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7" orient="horz" pos="4480" userDrawn="1">
          <p15:clr>
            <a:srgbClr val="FBAE40"/>
          </p15:clr>
        </p15:guide>
        <p15:guide id="0" orient="horz" pos="452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758830" y="476323"/>
            <a:ext cx="3554413" cy="153888"/>
          </a:xfrm>
        </p:spPr>
        <p:txBody>
          <a:bodyPr anchor="t" anchorCtr="0"/>
          <a:lstStyle>
            <a:lvl1pPr>
              <a:defRPr sz="1000">
                <a:solidFill>
                  <a:schemeClr val="accent5"/>
                </a:solidFill>
              </a:defRPr>
            </a:lvl1pPr>
          </a:lstStyle>
          <a:p>
            <a:r>
              <a:rPr lang="en-US" dirty="0"/>
              <a:t>Repeat main document title here</a:t>
            </a:r>
          </a:p>
        </p:txBody>
      </p:sp>
      <p:sp>
        <p:nvSpPr>
          <p:cNvPr id="11"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2" name="Text Placeholder 18"/>
          <p:cNvSpPr>
            <a:spLocks noGrp="1"/>
          </p:cNvSpPr>
          <p:nvPr>
            <p:ph type="body" sz="quarter" idx="30" hasCustomPrompt="1"/>
          </p:nvPr>
        </p:nvSpPr>
        <p:spPr bwMode="gray">
          <a:xfrm>
            <a:off x="5968916" y="9712186"/>
            <a:ext cx="1346284" cy="230832"/>
          </a:xfrm>
        </p:spPr>
        <p:txBody>
          <a:bodyPr anchor="b" anchorCtr="0"/>
          <a:lstStyle>
            <a:lvl1pPr marL="0" indent="0">
              <a:spcBef>
                <a:spcPts val="0"/>
              </a:spcBef>
              <a:buNone/>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Source: Click to add source. Use a single space after “Source:” and a period at the end of the source. Stretch the box to the left as needed.</a:t>
            </a:r>
          </a:p>
        </p:txBody>
      </p:sp>
      <p:sp>
        <p:nvSpPr>
          <p:cNvPr id="13" name="Text Placeholder 18"/>
          <p:cNvSpPr>
            <a:spLocks noGrp="1"/>
          </p:cNvSpPr>
          <p:nvPr>
            <p:ph type="body" sz="quarter" idx="31" hasCustomPrompt="1"/>
          </p:nvPr>
        </p:nvSpPr>
        <p:spPr bwMode="gray">
          <a:xfrm>
            <a:off x="754068" y="9712186"/>
            <a:ext cx="1674265" cy="230832"/>
          </a:xfrm>
        </p:spPr>
        <p:txBody>
          <a:bodyPr anchor="b" anchorCtr="0"/>
          <a:lstStyle>
            <a:lvl1pPr marL="91441" indent="-91441">
              <a:spcBef>
                <a:spcPts val="100"/>
              </a:spcBef>
              <a:buClr>
                <a:schemeClr val="tx1"/>
              </a:buClr>
              <a:buFont typeface="+mj-lt"/>
              <a:buAutoNum type="arabicPeriod"/>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Click to add footnote. Numbers appear automatically (no additional space or tab needed). Use a period at the end of each footnote. Stretch the box to the right as needed.</a:t>
            </a:r>
          </a:p>
        </p:txBody>
      </p:sp>
      <p:grpSp>
        <p:nvGrpSpPr>
          <p:cNvPr id="14" name="Group 13"/>
          <p:cNvGrpSpPr/>
          <p:nvPr userDrawn="1"/>
        </p:nvGrpSpPr>
        <p:grpSpPr>
          <a:xfrm>
            <a:off x="-1269460" y="9358179"/>
            <a:ext cx="1173854" cy="369332"/>
            <a:chOff x="-1269460" y="8951295"/>
            <a:chExt cx="1173854" cy="353274"/>
          </a:xfrm>
        </p:grpSpPr>
        <p:sp>
          <p:nvSpPr>
            <p:cNvPr id="15"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16" name="Straight Arrow Connector 15"/>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userDrawn="1"/>
        </p:nvGrpSpPr>
        <p:grpSpPr>
          <a:xfrm>
            <a:off x="-1269460" y="927219"/>
            <a:ext cx="1173854" cy="369332"/>
            <a:chOff x="-1269460" y="8951295"/>
            <a:chExt cx="1173854" cy="353274"/>
          </a:xfrm>
        </p:grpSpPr>
        <p:sp>
          <p:nvSpPr>
            <p:cNvPr id="18"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above this guide.</a:t>
              </a:r>
              <a:endParaRPr lang="en-US" sz="900" i="1" dirty="0">
                <a:solidFill>
                  <a:srgbClr val="FFFFFF"/>
                </a:solidFill>
              </a:endParaRPr>
            </a:p>
          </p:txBody>
        </p:sp>
        <p:cxnSp>
          <p:nvCxnSpPr>
            <p:cNvPr id="19" name="Straight Arrow Connector 18"/>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0"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Tree>
    <p:extLst>
      <p:ext uri="{BB962C8B-B14F-4D97-AF65-F5344CB8AC3E}">
        <p14:creationId xmlns:p14="http://schemas.microsoft.com/office/powerpoint/2010/main" val="2848962011"/>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7" orient="horz" pos="70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Page Tit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758825" y="922015"/>
            <a:ext cx="5715000" cy="307777"/>
          </a:xfrm>
        </p:spPr>
        <p:txBody>
          <a:bodyPr anchor="t" anchorCtr="0"/>
          <a:lstStyle/>
          <a:p>
            <a:r>
              <a:rPr lang="en-US" dirty="0"/>
              <a:t>Page title – Arial 20pt regular; Use sentence case</a:t>
            </a:r>
          </a:p>
        </p:txBody>
      </p:sp>
      <p:sp>
        <p:nvSpPr>
          <p:cNvPr id="15" name="Text Placeholder 6"/>
          <p:cNvSpPr>
            <a:spLocks noGrp="1"/>
          </p:cNvSpPr>
          <p:nvPr>
            <p:ph type="body" sz="quarter" idx="28" hasCustomPrompt="1"/>
          </p:nvPr>
        </p:nvSpPr>
        <p:spPr bwMode="gray">
          <a:xfrm>
            <a:off x="758830" y="476323"/>
            <a:ext cx="3554413" cy="153888"/>
          </a:xfrm>
        </p:spPr>
        <p:txBody>
          <a:bodyPr wrap="square"/>
          <a:lstStyle>
            <a:lvl1pPr marL="0" indent="0">
              <a:buNone/>
              <a:defRPr>
                <a:solidFill>
                  <a:schemeClr val="accent5"/>
                </a:solidFill>
              </a:defRPr>
            </a:lvl1pPr>
            <a:lvl2pPr marL="112714" indent="0">
              <a:buNone/>
              <a:defRPr>
                <a:solidFill>
                  <a:schemeClr val="accent5"/>
                </a:solidFill>
              </a:defRPr>
            </a:lvl2pPr>
            <a:lvl3pPr marL="230190" indent="0">
              <a:buNone/>
              <a:defRPr>
                <a:solidFill>
                  <a:schemeClr val="accent5"/>
                </a:solidFill>
              </a:defRPr>
            </a:lvl3pPr>
            <a:lvl4pPr marL="342903" indent="0">
              <a:buNone/>
              <a:defRPr>
                <a:solidFill>
                  <a:schemeClr val="accent5"/>
                </a:solidFill>
              </a:defRPr>
            </a:lvl4pPr>
            <a:lvl5pPr marL="458792" indent="0">
              <a:buNone/>
              <a:defRPr>
                <a:solidFill>
                  <a:schemeClr val="accent5"/>
                </a:solidFill>
              </a:defRPr>
            </a:lvl5pPr>
          </a:lstStyle>
          <a:p>
            <a:pPr lvl="0"/>
            <a:r>
              <a:rPr lang="en-US" dirty="0"/>
              <a:t>Repeat main document title here</a:t>
            </a:r>
          </a:p>
        </p:txBody>
      </p:sp>
      <p:sp>
        <p:nvSpPr>
          <p:cNvPr id="16"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8" name="Text Placeholder 18"/>
          <p:cNvSpPr>
            <a:spLocks noGrp="1"/>
          </p:cNvSpPr>
          <p:nvPr>
            <p:ph type="body" sz="quarter" idx="30" hasCustomPrompt="1"/>
          </p:nvPr>
        </p:nvSpPr>
        <p:spPr bwMode="gray">
          <a:xfrm>
            <a:off x="5968916" y="9712186"/>
            <a:ext cx="1346284" cy="230832"/>
          </a:xfrm>
        </p:spPr>
        <p:txBody>
          <a:bodyPr anchor="b" anchorCtr="0"/>
          <a:lstStyle>
            <a:lvl1pPr marL="0" indent="0">
              <a:spcBef>
                <a:spcPts val="0"/>
              </a:spcBef>
              <a:buNone/>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Source: Click to add source. Use a single space after “Source:” and a period at the end of the source. Stretch the box to the left as needed.</a:t>
            </a:r>
          </a:p>
        </p:txBody>
      </p:sp>
      <p:sp>
        <p:nvSpPr>
          <p:cNvPr id="19" name="Text Placeholder 18"/>
          <p:cNvSpPr>
            <a:spLocks noGrp="1"/>
          </p:cNvSpPr>
          <p:nvPr>
            <p:ph type="body" sz="quarter" idx="31" hasCustomPrompt="1"/>
          </p:nvPr>
        </p:nvSpPr>
        <p:spPr bwMode="gray">
          <a:xfrm>
            <a:off x="754068" y="9712186"/>
            <a:ext cx="1674265" cy="230832"/>
          </a:xfrm>
        </p:spPr>
        <p:txBody>
          <a:bodyPr anchor="b" anchorCtr="0"/>
          <a:lstStyle>
            <a:lvl1pPr marL="91441" indent="-91441">
              <a:spcBef>
                <a:spcPts val="100"/>
              </a:spcBef>
              <a:buClr>
                <a:schemeClr val="tx1"/>
              </a:buClr>
              <a:buFont typeface="+mj-lt"/>
              <a:buAutoNum type="arabicPeriod"/>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Click to add footnote. Numbers appear automatically (no additional space or tab needed). Use a period at the end of each footnote. Stretch the box to the right as needed.</a:t>
            </a:r>
          </a:p>
        </p:txBody>
      </p:sp>
      <p:grpSp>
        <p:nvGrpSpPr>
          <p:cNvPr id="20" name="Group 19"/>
          <p:cNvGrpSpPr/>
          <p:nvPr userDrawn="1"/>
        </p:nvGrpSpPr>
        <p:grpSpPr>
          <a:xfrm>
            <a:off x="-1269460" y="9358179"/>
            <a:ext cx="1173854" cy="369332"/>
            <a:chOff x="-1269460" y="8951295"/>
            <a:chExt cx="1173854" cy="353274"/>
          </a:xfrm>
        </p:grpSpPr>
        <p:sp>
          <p:nvSpPr>
            <p:cNvPr id="21"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22" name="Straight Arrow Connector 21"/>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1269460" y="1531335"/>
            <a:ext cx="1173854" cy="369332"/>
            <a:chOff x="-1269460" y="8951295"/>
            <a:chExt cx="1173854" cy="353274"/>
          </a:xfrm>
        </p:grpSpPr>
        <p:sp>
          <p:nvSpPr>
            <p:cNvPr id="24"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above this guide.</a:t>
              </a:r>
              <a:endParaRPr lang="en-US" sz="900" i="1" dirty="0">
                <a:solidFill>
                  <a:srgbClr val="FFFFFF"/>
                </a:solidFill>
              </a:endParaRPr>
            </a:p>
          </p:txBody>
        </p:sp>
        <p:cxnSp>
          <p:nvCxnSpPr>
            <p:cNvPr id="25" name="Straight Arrow Connector 24"/>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grpSp>
        <p:nvGrpSpPr>
          <p:cNvPr id="14" name="Group 13"/>
          <p:cNvGrpSpPr/>
          <p:nvPr userDrawn="1"/>
        </p:nvGrpSpPr>
        <p:grpSpPr>
          <a:xfrm>
            <a:off x="-1717766" y="962229"/>
            <a:ext cx="1622160" cy="230832"/>
            <a:chOff x="-1717766" y="8951295"/>
            <a:chExt cx="1622160" cy="220797"/>
          </a:xfrm>
        </p:grpSpPr>
        <p:sp>
          <p:nvSpPr>
            <p:cNvPr id="17" name="Text Placeholder 1"/>
            <p:cNvSpPr txBox="1">
              <a:spLocks/>
            </p:cNvSpPr>
            <p:nvPr userDrawn="1"/>
          </p:nvSpPr>
          <p:spPr bwMode="gray">
            <a:xfrm>
              <a:off x="-1717766" y="8951295"/>
              <a:ext cx="1482442"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100</a:t>
              </a:r>
              <a:endParaRPr lang="en-US" sz="900" i="1" dirty="0">
                <a:solidFill>
                  <a:srgbClr val="FFFFFF"/>
                </a:solidFill>
              </a:endParaRPr>
            </a:p>
          </p:txBody>
        </p:sp>
        <p:cxnSp>
          <p:nvCxnSpPr>
            <p:cNvPr id="26" name="Straight Arrow Connector 25"/>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2445852"/>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0" orient="horz" pos="108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Page Title/Subtit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758825" y="922015"/>
            <a:ext cx="5715000" cy="307777"/>
          </a:xfrm>
        </p:spPr>
        <p:txBody>
          <a:bodyPr anchor="t" anchorCtr="0"/>
          <a:lstStyle>
            <a:lvl1pPr>
              <a:defRPr/>
            </a:lvl1pPr>
          </a:lstStyle>
          <a:p>
            <a:r>
              <a:rPr lang="en-US" dirty="0"/>
              <a:t>Page title – Arial 20pt regular; Use sentence case</a:t>
            </a:r>
          </a:p>
        </p:txBody>
      </p:sp>
      <p:sp>
        <p:nvSpPr>
          <p:cNvPr id="8" name="Text Placeholder 2"/>
          <p:cNvSpPr>
            <a:spLocks noGrp="1"/>
          </p:cNvSpPr>
          <p:nvPr>
            <p:ph type="body" sz="quarter" idx="29" hasCustomPrompt="1"/>
          </p:nvPr>
        </p:nvSpPr>
        <p:spPr bwMode="gray">
          <a:xfrm>
            <a:off x="758824" y="1287262"/>
            <a:ext cx="5715000" cy="230832"/>
          </a:xfrm>
        </p:spPr>
        <p:txBody>
          <a:bodyPr/>
          <a:lstStyle>
            <a:lvl1pPr marL="0" indent="0">
              <a:spcBef>
                <a:spcPts val="0"/>
              </a:spcBef>
              <a:buNone/>
              <a:defRPr sz="1500">
                <a:solidFill>
                  <a:schemeClr val="accent4"/>
                </a:solidFill>
              </a:defRPr>
            </a:lvl1pPr>
            <a:lvl2pPr marL="112714" indent="0">
              <a:spcBef>
                <a:spcPts val="0"/>
              </a:spcBef>
              <a:buNone/>
              <a:defRPr sz="1500">
                <a:solidFill>
                  <a:schemeClr val="accent4"/>
                </a:solidFill>
              </a:defRPr>
            </a:lvl2pPr>
            <a:lvl3pPr marL="230190" indent="0">
              <a:spcBef>
                <a:spcPts val="0"/>
              </a:spcBef>
              <a:buNone/>
              <a:defRPr sz="1500">
                <a:solidFill>
                  <a:schemeClr val="accent4"/>
                </a:solidFill>
              </a:defRPr>
            </a:lvl3pPr>
            <a:lvl4pPr marL="342903" indent="0">
              <a:spcBef>
                <a:spcPts val="0"/>
              </a:spcBef>
              <a:buNone/>
              <a:defRPr sz="1500">
                <a:solidFill>
                  <a:schemeClr val="accent4"/>
                </a:solidFill>
              </a:defRPr>
            </a:lvl4pPr>
            <a:lvl5pPr marL="458792" indent="0">
              <a:spcBef>
                <a:spcPts val="0"/>
              </a:spcBef>
              <a:buNone/>
              <a:defRPr sz="1500">
                <a:solidFill>
                  <a:schemeClr val="accent4"/>
                </a:solidFill>
              </a:defRPr>
            </a:lvl5pPr>
          </a:lstStyle>
          <a:p>
            <a:pPr lvl="0"/>
            <a:r>
              <a:rPr lang="en-US" dirty="0"/>
              <a:t>Page subtitle – Arial 15pt regular; Use sentence case sentence </a:t>
            </a:r>
          </a:p>
        </p:txBody>
      </p:sp>
      <p:sp>
        <p:nvSpPr>
          <p:cNvPr id="11" name="Text Placeholder 6"/>
          <p:cNvSpPr>
            <a:spLocks noGrp="1"/>
          </p:cNvSpPr>
          <p:nvPr>
            <p:ph type="body" sz="quarter" idx="28" hasCustomPrompt="1"/>
          </p:nvPr>
        </p:nvSpPr>
        <p:spPr bwMode="gray">
          <a:xfrm>
            <a:off x="758830" y="476323"/>
            <a:ext cx="3554413" cy="153888"/>
          </a:xfrm>
        </p:spPr>
        <p:txBody>
          <a:bodyPr wrap="square"/>
          <a:lstStyle>
            <a:lvl1pPr marL="0" indent="0">
              <a:buNone/>
              <a:defRPr>
                <a:solidFill>
                  <a:schemeClr val="accent5"/>
                </a:solidFill>
              </a:defRPr>
            </a:lvl1pPr>
            <a:lvl2pPr marL="112714" indent="0">
              <a:buNone/>
              <a:defRPr>
                <a:solidFill>
                  <a:schemeClr val="accent5"/>
                </a:solidFill>
              </a:defRPr>
            </a:lvl2pPr>
            <a:lvl3pPr marL="230190" indent="0">
              <a:buNone/>
              <a:defRPr>
                <a:solidFill>
                  <a:schemeClr val="accent5"/>
                </a:solidFill>
              </a:defRPr>
            </a:lvl3pPr>
            <a:lvl4pPr marL="342903" indent="0">
              <a:buNone/>
              <a:defRPr>
                <a:solidFill>
                  <a:schemeClr val="accent5"/>
                </a:solidFill>
              </a:defRPr>
            </a:lvl4pPr>
            <a:lvl5pPr marL="458792" indent="0">
              <a:buNone/>
              <a:defRPr>
                <a:solidFill>
                  <a:schemeClr val="accent5"/>
                </a:solidFill>
              </a:defRPr>
            </a:lvl5pPr>
          </a:lstStyle>
          <a:p>
            <a:pPr lvl="0"/>
            <a:r>
              <a:rPr lang="en-US" dirty="0"/>
              <a:t>Repeat main document title here</a:t>
            </a:r>
          </a:p>
        </p:txBody>
      </p:sp>
      <p:sp>
        <p:nvSpPr>
          <p:cNvPr id="12"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3" name="Text Placeholder 18"/>
          <p:cNvSpPr>
            <a:spLocks noGrp="1"/>
          </p:cNvSpPr>
          <p:nvPr>
            <p:ph type="body" sz="quarter" idx="30" hasCustomPrompt="1"/>
          </p:nvPr>
        </p:nvSpPr>
        <p:spPr bwMode="gray">
          <a:xfrm>
            <a:off x="5968916" y="9712186"/>
            <a:ext cx="1346284" cy="230832"/>
          </a:xfrm>
        </p:spPr>
        <p:txBody>
          <a:bodyPr anchor="b" anchorCtr="0"/>
          <a:lstStyle>
            <a:lvl1pPr marL="0" indent="0">
              <a:spcBef>
                <a:spcPts val="0"/>
              </a:spcBef>
              <a:buNone/>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Source: Click to add source. Use a single space after “Source:” and a period at the end of the source. Stretch the box to the left as needed.</a:t>
            </a:r>
          </a:p>
        </p:txBody>
      </p:sp>
      <p:sp>
        <p:nvSpPr>
          <p:cNvPr id="14" name="Text Placeholder 18"/>
          <p:cNvSpPr>
            <a:spLocks noGrp="1"/>
          </p:cNvSpPr>
          <p:nvPr>
            <p:ph type="body" sz="quarter" idx="31" hasCustomPrompt="1"/>
          </p:nvPr>
        </p:nvSpPr>
        <p:spPr bwMode="gray">
          <a:xfrm>
            <a:off x="754068" y="9712186"/>
            <a:ext cx="1674265" cy="230832"/>
          </a:xfrm>
        </p:spPr>
        <p:txBody>
          <a:bodyPr anchor="b" anchorCtr="0"/>
          <a:lstStyle>
            <a:lvl1pPr marL="91441" indent="-91441">
              <a:spcBef>
                <a:spcPts val="100"/>
              </a:spcBef>
              <a:buClr>
                <a:schemeClr val="tx1"/>
              </a:buClr>
              <a:buFont typeface="+mj-lt"/>
              <a:buAutoNum type="arabicPeriod"/>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Click to add footnote. Numbers appear automatically (no additional space or tab needed). Use a period at the end of each footnote. Stretch the box to the right as needed.</a:t>
            </a:r>
          </a:p>
        </p:txBody>
      </p:sp>
      <p:grpSp>
        <p:nvGrpSpPr>
          <p:cNvPr id="15" name="Group 14"/>
          <p:cNvGrpSpPr/>
          <p:nvPr userDrawn="1"/>
        </p:nvGrpSpPr>
        <p:grpSpPr>
          <a:xfrm>
            <a:off x="-1269460" y="9358179"/>
            <a:ext cx="1173854" cy="369332"/>
            <a:chOff x="-1269460" y="8951295"/>
            <a:chExt cx="1173854" cy="353274"/>
          </a:xfrm>
        </p:grpSpPr>
        <p:sp>
          <p:nvSpPr>
            <p:cNvPr id="16"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17" name="Straight Arrow Connector 16"/>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userDrawn="1"/>
        </p:nvGrpSpPr>
        <p:grpSpPr>
          <a:xfrm>
            <a:off x="-1269460" y="1825093"/>
            <a:ext cx="1173854" cy="369332"/>
            <a:chOff x="-1269460" y="8951295"/>
            <a:chExt cx="1173854" cy="353274"/>
          </a:xfrm>
        </p:grpSpPr>
        <p:sp>
          <p:nvSpPr>
            <p:cNvPr id="19"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above this guide.</a:t>
              </a:r>
              <a:endParaRPr lang="en-US" sz="900" i="1" dirty="0">
                <a:solidFill>
                  <a:srgbClr val="FFFFFF"/>
                </a:solidFill>
              </a:endParaRPr>
            </a:p>
          </p:txBody>
        </p:sp>
        <p:cxnSp>
          <p:nvCxnSpPr>
            <p:cNvPr id="20" name="Straight Arrow Connector 19"/>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1"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grpSp>
        <p:nvGrpSpPr>
          <p:cNvPr id="22" name="Group 21"/>
          <p:cNvGrpSpPr/>
          <p:nvPr userDrawn="1"/>
        </p:nvGrpSpPr>
        <p:grpSpPr>
          <a:xfrm>
            <a:off x="-1652155" y="962229"/>
            <a:ext cx="1556549" cy="230832"/>
            <a:chOff x="-1652155" y="8951295"/>
            <a:chExt cx="1556549" cy="220797"/>
          </a:xfrm>
        </p:grpSpPr>
        <p:sp>
          <p:nvSpPr>
            <p:cNvPr id="23"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50</a:t>
              </a:r>
              <a:r>
                <a:rPr lang="en-US" sz="900" dirty="0">
                  <a:solidFill>
                    <a:srgbClr val="FFFFFF"/>
                  </a:solidFill>
                </a:rPr>
                <a:t> </a:t>
              </a:r>
              <a:endParaRPr lang="en-US" sz="900" i="1" dirty="0">
                <a:solidFill>
                  <a:srgbClr val="FFFFFF"/>
                </a:solidFill>
              </a:endParaRPr>
            </a:p>
          </p:txBody>
        </p:sp>
        <p:cxnSp>
          <p:nvCxnSpPr>
            <p:cNvPr id="24" name="Straight Arrow Connector 23"/>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a:xfrm>
            <a:off x="-1652155" y="1287258"/>
            <a:ext cx="1556549" cy="230832"/>
            <a:chOff x="-1652155" y="8951295"/>
            <a:chExt cx="1556549" cy="220797"/>
          </a:xfrm>
        </p:grpSpPr>
        <p:sp>
          <p:nvSpPr>
            <p:cNvPr id="26"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60</a:t>
              </a:r>
              <a:r>
                <a:rPr lang="en-US" sz="900" dirty="0">
                  <a:solidFill>
                    <a:srgbClr val="FFFFFF"/>
                  </a:solidFill>
                </a:rPr>
                <a:t> </a:t>
              </a:r>
              <a:endParaRPr lang="en-US" sz="900" i="1" dirty="0">
                <a:solidFill>
                  <a:srgbClr val="FFFFFF"/>
                </a:solidFill>
              </a:endParaRPr>
            </a:p>
          </p:txBody>
        </p:sp>
        <p:cxnSp>
          <p:nvCxnSpPr>
            <p:cNvPr id="27" name="Straight Arrow Connector 26"/>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2635087"/>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7" orient="horz" pos="127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age: with Copyright">
    <p:spTree>
      <p:nvGrpSpPr>
        <p:cNvPr id="1" name=""/>
        <p:cNvGrpSpPr/>
        <p:nvPr/>
      </p:nvGrpSpPr>
      <p:grpSpPr>
        <a:xfrm>
          <a:off x="0" y="0"/>
          <a:ext cx="0" cy="0"/>
          <a:chOff x="0" y="0"/>
          <a:chExt cx="0" cy="0"/>
        </a:xfrm>
      </p:grpSpPr>
      <p:grpSp>
        <p:nvGrpSpPr>
          <p:cNvPr id="6" name="Group 5"/>
          <p:cNvGrpSpPr/>
          <p:nvPr userDrawn="1"/>
        </p:nvGrpSpPr>
        <p:grpSpPr>
          <a:xfrm>
            <a:off x="-1269460" y="9358179"/>
            <a:ext cx="1173854" cy="369332"/>
            <a:chOff x="-1269460" y="8951295"/>
            <a:chExt cx="1173854" cy="353274"/>
          </a:xfrm>
        </p:grpSpPr>
        <p:sp>
          <p:nvSpPr>
            <p:cNvPr id="8"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11" name="Straight Arrow Connector 10"/>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5371842"/>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510853"/>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oilerplate">
    <p:spTree>
      <p:nvGrpSpPr>
        <p:cNvPr id="1" name=""/>
        <p:cNvGrpSpPr/>
        <p:nvPr/>
      </p:nvGrpSpPr>
      <p:grpSpPr>
        <a:xfrm>
          <a:off x="0" y="0"/>
          <a:ext cx="0" cy="0"/>
          <a:chOff x="0" y="0"/>
          <a:chExt cx="0" cy="0"/>
        </a:xfrm>
      </p:grpSpPr>
      <p:sp>
        <p:nvSpPr>
          <p:cNvPr id="5" name="TextBox 4"/>
          <p:cNvSpPr txBox="1"/>
          <p:nvPr userDrawn="1"/>
        </p:nvSpPr>
        <p:spPr bwMode="gray">
          <a:xfrm>
            <a:off x="749973" y="9926663"/>
            <a:ext cx="2823411" cy="107722"/>
          </a:xfrm>
          <a:prstGeom prst="rect">
            <a:avLst/>
          </a:prstGeom>
          <a:noFill/>
        </p:spPr>
        <p:txBody>
          <a:bodyPr wrap="square" lIns="0" tIns="0" rIns="0" bIns="0" rtlCol="0">
            <a:spAutoFit/>
          </a:bodyPr>
          <a:lstStyle/>
          <a:p>
            <a:pPr defTabSz="1018888" fontAlgn="auto">
              <a:spcBef>
                <a:spcPts val="500"/>
              </a:spcBef>
              <a:spcAft>
                <a:spcPts val="0"/>
              </a:spcAft>
            </a:pPr>
            <a:r>
              <a:rPr lang="en-US" sz="700" dirty="0">
                <a:solidFill>
                  <a:srgbClr val="55565A"/>
                </a:solidFill>
                <a:latin typeface="Arial"/>
                <a:ea typeface="+mn-ea"/>
              </a:rPr>
              <a:t>© 2018 Optum, Inc. All rights reserved.</a:t>
            </a:r>
          </a:p>
        </p:txBody>
      </p:sp>
      <p:sp>
        <p:nvSpPr>
          <p:cNvPr id="6" name="TextBox 5"/>
          <p:cNvSpPr txBox="1"/>
          <p:nvPr userDrawn="1"/>
        </p:nvSpPr>
        <p:spPr bwMode="gray">
          <a:xfrm>
            <a:off x="749969" y="9228857"/>
            <a:ext cx="3411724" cy="602729"/>
          </a:xfrm>
          <a:prstGeom prst="rect">
            <a:avLst/>
          </a:prstGeom>
          <a:noFill/>
        </p:spPr>
        <p:txBody>
          <a:bodyPr wrap="square" lIns="0" tIns="0" rIns="0" bIns="0" rtlCol="0">
            <a:spAutoFit/>
          </a:bodyPr>
          <a:lstStyle/>
          <a:p>
            <a:pPr defTabSz="1018888" fontAlgn="auto">
              <a:spcBef>
                <a:spcPts val="500"/>
              </a:spcBef>
              <a:spcAft>
                <a:spcPts val="0"/>
              </a:spcAft>
            </a:pPr>
            <a:r>
              <a:rPr lang="en-US" sz="700" dirty="0">
                <a:solidFill>
                  <a:srgbClr val="55565A"/>
                </a:solidFill>
                <a:latin typeface="Arial"/>
                <a:ea typeface="+mn-ea"/>
              </a:rPr>
              <a:t>11000 Optum Circle, Eden Prairie, MN 55344</a:t>
            </a:r>
          </a:p>
          <a:p>
            <a:pPr defTabSz="1018888" fontAlgn="auto">
              <a:spcBef>
                <a:spcPts val="500"/>
              </a:spcBef>
              <a:spcAft>
                <a:spcPts val="0"/>
              </a:spcAft>
            </a:pPr>
            <a:r>
              <a:rPr lang="en-US" sz="700" dirty="0">
                <a:solidFill>
                  <a:srgbClr val="55565A"/>
                </a:solidFill>
                <a:latin typeface="Arial"/>
                <a:ea typeface="+mn-ea"/>
              </a:rPr>
              <a:t>Optum</a:t>
            </a:r>
            <a:r>
              <a:rPr lang="en-US" sz="650" dirty="0">
                <a:solidFill>
                  <a:srgbClr val="55565A"/>
                </a:solidFill>
                <a:latin typeface="Arial"/>
                <a:ea typeface="+mn-ea"/>
              </a:rPr>
              <a:t>   </a:t>
            </a:r>
            <a:r>
              <a:rPr lang="en-US" sz="700" dirty="0">
                <a:solidFill>
                  <a:srgbClr val="55565A"/>
                </a:solidFill>
                <a:latin typeface="Arial"/>
                <a:ea typeface="+mn-ea"/>
              </a:rPr>
              <a:t>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51581" y="8564113"/>
            <a:ext cx="1497390" cy="657754"/>
          </a:xfrm>
          <a:prstGeom prst="rect">
            <a:avLst/>
          </a:prstGeom>
          <a:noFill/>
        </p:spPr>
      </p:pic>
      <p:sp>
        <p:nvSpPr>
          <p:cNvPr id="8" name="TextBox 7"/>
          <p:cNvSpPr txBox="1"/>
          <p:nvPr userDrawn="1"/>
        </p:nvSpPr>
        <p:spPr bwMode="gray">
          <a:xfrm>
            <a:off x="1782902" y="8995485"/>
            <a:ext cx="534546" cy="107722"/>
          </a:xfrm>
          <a:prstGeom prst="rect">
            <a:avLst/>
          </a:prstGeom>
          <a:noFill/>
        </p:spPr>
        <p:txBody>
          <a:bodyPr wrap="square" lIns="0" tIns="0" rIns="0" bIns="0" rtlCol="0">
            <a:spAutoFit/>
          </a:bodyPr>
          <a:lstStyle/>
          <a:p>
            <a:pPr defTabSz="1018888" fontAlgn="auto">
              <a:spcBef>
                <a:spcPts val="500"/>
              </a:spcBef>
              <a:spcAft>
                <a:spcPts val="0"/>
              </a:spcAft>
            </a:pPr>
            <a:r>
              <a:rPr lang="en-US" sz="700" b="1" dirty="0">
                <a:solidFill>
                  <a:srgbClr val="55565A"/>
                </a:solidFill>
                <a:latin typeface="Arial"/>
                <a:ea typeface="+mn-ea"/>
              </a:rPr>
              <a:t>optum.com</a:t>
            </a:r>
          </a:p>
        </p:txBody>
      </p:sp>
      <p:sp>
        <p:nvSpPr>
          <p:cNvPr id="11" name="TextBox 10"/>
          <p:cNvSpPr txBox="1"/>
          <p:nvPr userDrawn="1"/>
        </p:nvSpPr>
        <p:spPr bwMode="gray">
          <a:xfrm>
            <a:off x="1021561" y="9407801"/>
            <a:ext cx="54769" cy="76944"/>
          </a:xfrm>
          <a:prstGeom prst="rect">
            <a:avLst/>
          </a:prstGeom>
          <a:noFill/>
        </p:spPr>
        <p:txBody>
          <a:bodyPr wrap="square" lIns="0" tIns="0" rIns="0" bIns="0" rtlCol="0">
            <a:spAutoFit/>
          </a:bodyPr>
          <a:lstStyle/>
          <a:p>
            <a:pPr defTabSz="1018888" fontAlgn="auto">
              <a:spcBef>
                <a:spcPts val="500"/>
              </a:spcBef>
              <a:spcAft>
                <a:spcPts val="0"/>
              </a:spcAft>
            </a:pPr>
            <a:r>
              <a:rPr lang="en-US" sz="500" dirty="0">
                <a:solidFill>
                  <a:srgbClr val="55565A"/>
                </a:solidFill>
                <a:latin typeface="Arial"/>
                <a:ea typeface="+mn-ea"/>
              </a:rPr>
              <a:t>®</a:t>
            </a:r>
          </a:p>
        </p:txBody>
      </p:sp>
      <p:sp>
        <p:nvSpPr>
          <p:cNvPr id="12" name="Title 1"/>
          <p:cNvSpPr>
            <a:spLocks noGrp="1"/>
          </p:cNvSpPr>
          <p:nvPr>
            <p:ph type="title" hasCustomPrompt="1"/>
          </p:nvPr>
        </p:nvSpPr>
        <p:spPr bwMode="gray">
          <a:xfrm>
            <a:off x="758830" y="476323"/>
            <a:ext cx="3554413" cy="153888"/>
          </a:xfrm>
        </p:spPr>
        <p:txBody>
          <a:bodyPr anchor="t" anchorCtr="0"/>
          <a:lstStyle>
            <a:lvl1pPr>
              <a:defRPr sz="1000">
                <a:solidFill>
                  <a:schemeClr val="accent5"/>
                </a:solidFill>
              </a:defRPr>
            </a:lvl1pPr>
          </a:lstStyle>
          <a:p>
            <a:r>
              <a:rPr lang="en-US" dirty="0"/>
              <a:t>Repeat main document title here</a:t>
            </a:r>
          </a:p>
        </p:txBody>
      </p:sp>
      <p:sp>
        <p:nvSpPr>
          <p:cNvPr id="13"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grpSp>
        <p:nvGrpSpPr>
          <p:cNvPr id="14" name="Group 13"/>
          <p:cNvGrpSpPr/>
          <p:nvPr userDrawn="1"/>
        </p:nvGrpSpPr>
        <p:grpSpPr>
          <a:xfrm>
            <a:off x="-1269460" y="7879530"/>
            <a:ext cx="1173854" cy="369332"/>
            <a:chOff x="-1269460" y="8951295"/>
            <a:chExt cx="1173854" cy="353274"/>
          </a:xfrm>
        </p:grpSpPr>
        <p:sp>
          <p:nvSpPr>
            <p:cNvPr id="15"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16" name="Straight Arrow Connector 15"/>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7"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
        <p:nvSpPr>
          <p:cNvPr id="18" name="Text Placeholder 1"/>
          <p:cNvSpPr txBox="1">
            <a:spLocks/>
          </p:cNvSpPr>
          <p:nvPr userDrawn="1"/>
        </p:nvSpPr>
        <p:spPr bwMode="gray">
          <a:xfrm>
            <a:off x="-1879949" y="430777"/>
            <a:ext cx="1702149" cy="1174552"/>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799" b="1" dirty="0">
                <a:solidFill>
                  <a:srgbClr val="FFFFFF"/>
                </a:solidFill>
              </a:rPr>
              <a:t>MANDATORY</a:t>
            </a:r>
          </a:p>
          <a:p>
            <a:pPr fontAlgn="auto">
              <a:spcBef>
                <a:spcPts val="100"/>
              </a:spcBef>
              <a:spcAft>
                <a:spcPts val="0"/>
              </a:spcAft>
            </a:pPr>
            <a:r>
              <a:rPr lang="en-US" sz="1300" b="1" dirty="0">
                <a:solidFill>
                  <a:srgbClr val="FFFFFF"/>
                </a:solidFill>
              </a:rPr>
              <a:t>Placement Location</a:t>
            </a:r>
          </a:p>
          <a:p>
            <a:pPr fontAlgn="auto">
              <a:spcBef>
                <a:spcPts val="300"/>
              </a:spcBef>
              <a:spcAft>
                <a:spcPts val="0"/>
              </a:spcAft>
              <a:buFont typeface="+mj-lt"/>
              <a:buNone/>
            </a:pPr>
            <a:r>
              <a:rPr lang="en-US" sz="900" dirty="0">
                <a:solidFill>
                  <a:srgbClr val="FFFFFF"/>
                </a:solidFill>
              </a:rPr>
              <a:t>This page must be placed at the end of </a:t>
            </a:r>
            <a:r>
              <a:rPr lang="en-US" sz="900" b="1" dirty="0">
                <a:solidFill>
                  <a:srgbClr val="FFFFFF"/>
                </a:solidFill>
              </a:rPr>
              <a:t>EVERY document </a:t>
            </a:r>
            <a:r>
              <a:rPr lang="en-US" sz="900" dirty="0">
                <a:solidFill>
                  <a:srgbClr val="FFFFFF"/>
                </a:solidFill>
              </a:rPr>
              <a:t>created regardless of length. Content may be included on it.</a:t>
            </a:r>
          </a:p>
        </p:txBody>
      </p:sp>
    </p:spTree>
    <p:extLst>
      <p:ext uri="{BB962C8B-B14F-4D97-AF65-F5344CB8AC3E}">
        <p14:creationId xmlns:p14="http://schemas.microsoft.com/office/powerpoint/2010/main" val="1804379854"/>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5085" userDrawn="1">
          <p15:clr>
            <a:srgbClr val="FBAE40"/>
          </p15:clr>
        </p15:guide>
        <p15:guide id="7" orient="horz" pos="70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pic>
        <p:nvPicPr>
          <p:cNvPr id="17" name="Picture 16"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088268" y="1200108"/>
            <a:ext cx="3236277" cy="4369741"/>
          </a:xfrm>
          <a:prstGeom prst="rect">
            <a:avLst/>
          </a:prstGeom>
          <a:ln w="6350">
            <a:solidFill>
              <a:schemeClr val="tx2"/>
            </a:solidFill>
          </a:ln>
        </p:spPr>
      </p:pic>
      <p:sp>
        <p:nvSpPr>
          <p:cNvPr id="22" name="Rectangle 21"/>
          <p:cNvSpPr/>
          <p:nvPr userDrawn="1"/>
        </p:nvSpPr>
        <p:spPr bwMode="gray">
          <a:xfrm>
            <a:off x="457200" y="477983"/>
            <a:ext cx="6858000" cy="420258"/>
          </a:xfrm>
          <a:prstGeom prst="rect">
            <a:avLst/>
          </a:prstGeom>
          <a:solidFill>
            <a:srgbClr val="00877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defTabSz="1018888" fontAlgn="auto">
              <a:spcBef>
                <a:spcPts val="500"/>
              </a:spcBef>
              <a:spcAft>
                <a:spcPts val="0"/>
              </a:spcAft>
            </a:pPr>
            <a:r>
              <a:rPr lang="en-US" sz="1200" b="1" dirty="0">
                <a:solidFill>
                  <a:srgbClr val="FFFFFF"/>
                </a:solidFill>
              </a:rPr>
              <a:t>Delete Page After Reading   |   2018 Template Edition</a:t>
            </a:r>
          </a:p>
        </p:txBody>
      </p:sp>
      <p:sp>
        <p:nvSpPr>
          <p:cNvPr id="23" name="Rectangle 22"/>
          <p:cNvSpPr/>
          <p:nvPr userDrawn="1"/>
        </p:nvSpPr>
        <p:spPr bwMode="gray">
          <a:xfrm>
            <a:off x="457205" y="1040781"/>
            <a:ext cx="3303169" cy="8902238"/>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a:solidFill>
                <a:srgbClr val="FFFFFF"/>
              </a:solidFill>
            </a:endParaRPr>
          </a:p>
        </p:txBody>
      </p:sp>
      <p:sp>
        <p:nvSpPr>
          <p:cNvPr id="24" name="TextBox 23"/>
          <p:cNvSpPr txBox="1"/>
          <p:nvPr userDrawn="1"/>
        </p:nvSpPr>
        <p:spPr bwMode="gray">
          <a:xfrm>
            <a:off x="730388" y="3057651"/>
            <a:ext cx="3029982" cy="997196"/>
          </a:xfrm>
          <a:prstGeom prst="rect">
            <a:avLst/>
          </a:prstGeom>
          <a:noFill/>
        </p:spPr>
        <p:txBody>
          <a:bodyPr wrap="square" lIns="0" tIns="0" rIns="0" bIns="0" rtlCol="0">
            <a:spAutoFit/>
          </a:bodyPr>
          <a:lstStyle/>
          <a:p>
            <a:pPr defTabSz="1018888" fontAlgn="auto">
              <a:lnSpc>
                <a:spcPct val="90000"/>
              </a:lnSpc>
              <a:spcBef>
                <a:spcPts val="500"/>
              </a:spcBef>
              <a:spcAft>
                <a:spcPts val="0"/>
              </a:spcAft>
            </a:pPr>
            <a:r>
              <a:rPr lang="en-US" sz="4200" b="1" dirty="0">
                <a:solidFill>
                  <a:srgbClr val="FFFFFF"/>
                </a:solidFill>
                <a:latin typeface="Arial"/>
                <a:ea typeface="+mn-ea"/>
              </a:rPr>
              <a:t>Portrait</a:t>
            </a:r>
            <a:r>
              <a:rPr lang="en-US" sz="4200" dirty="0">
                <a:solidFill>
                  <a:srgbClr val="FFFFFF"/>
                </a:solidFill>
                <a:latin typeface="Arial"/>
                <a:ea typeface="+mn-ea"/>
              </a:rPr>
              <a:t> </a:t>
            </a:r>
            <a:r>
              <a:rPr lang="en-US" sz="3000" dirty="0">
                <a:solidFill>
                  <a:srgbClr val="FFFFFF"/>
                </a:solidFill>
                <a:latin typeface="Arial"/>
                <a:ea typeface="+mn-ea"/>
              </a:rPr>
              <a:t>Template</a:t>
            </a:r>
          </a:p>
        </p:txBody>
      </p:sp>
      <p:cxnSp>
        <p:nvCxnSpPr>
          <p:cNvPr id="25" name="Straight Connector 24"/>
          <p:cNvCxnSpPr/>
          <p:nvPr userDrawn="1"/>
        </p:nvCxnSpPr>
        <p:spPr bwMode="gray">
          <a:xfrm>
            <a:off x="730394" y="4390975"/>
            <a:ext cx="275576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bwMode="gray">
          <a:xfrm>
            <a:off x="730388" y="5006039"/>
            <a:ext cx="2755762" cy="738664"/>
          </a:xfrm>
          <a:prstGeom prst="rect">
            <a:avLst/>
          </a:prstGeom>
          <a:noFill/>
        </p:spPr>
        <p:txBody>
          <a:bodyPr wrap="square" lIns="0" tIns="0" rIns="0" bIns="0" rtlCol="0">
            <a:spAutoFit/>
          </a:bodyPr>
          <a:lstStyle/>
          <a:p>
            <a:pPr defTabSz="1018888" fontAlgn="auto">
              <a:spcBef>
                <a:spcPts val="500"/>
              </a:spcBef>
              <a:spcAft>
                <a:spcPts val="0"/>
              </a:spcAft>
            </a:pPr>
            <a:r>
              <a:rPr lang="en-US" sz="1600" dirty="0">
                <a:solidFill>
                  <a:srgbClr val="FFFFFF"/>
                </a:solidFill>
                <a:latin typeface="Arial"/>
                <a:ea typeface="+mn-ea"/>
              </a:rPr>
              <a:t>This is a combined template that will suit the needs of brief to longer documents:</a:t>
            </a:r>
          </a:p>
        </p:txBody>
      </p:sp>
      <p:sp>
        <p:nvSpPr>
          <p:cNvPr id="27" name="TextBox 26"/>
          <p:cNvSpPr txBox="1"/>
          <p:nvPr userDrawn="1"/>
        </p:nvSpPr>
        <p:spPr bwMode="gray">
          <a:xfrm>
            <a:off x="875140" y="5974983"/>
            <a:ext cx="1620784" cy="1613262"/>
          </a:xfrm>
          <a:prstGeom prst="rect">
            <a:avLst/>
          </a:prstGeom>
          <a:noFill/>
        </p:spPr>
        <p:txBody>
          <a:bodyPr wrap="square" lIns="0" tIns="0" rIns="0" bIns="0" rtlCol="0">
            <a:spAutoFit/>
          </a:bodyPr>
          <a:lstStyle/>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Product overviews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White papers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Case studies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Toolkits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Manuals</a:t>
            </a:r>
          </a:p>
          <a:p>
            <a:pPr marL="112714" indent="-112714" defTabSz="1018888" fontAlgn="auto">
              <a:spcBef>
                <a:spcPts val="500"/>
              </a:spcBef>
              <a:spcAft>
                <a:spcPts val="0"/>
              </a:spcAft>
              <a:buClr>
                <a:srgbClr val="E87722"/>
              </a:buClr>
              <a:buFont typeface="Arial" panose="020B0604020202020204" pitchFamily="34" charset="0"/>
              <a:buChar char="•"/>
            </a:pPr>
            <a:r>
              <a:rPr lang="en-US" sz="1400" dirty="0">
                <a:solidFill>
                  <a:srgbClr val="FFFFFF"/>
                </a:solidFill>
                <a:latin typeface="Arial"/>
                <a:ea typeface="+mn-ea"/>
              </a:rPr>
              <a:t>Assessments</a:t>
            </a:r>
          </a:p>
        </p:txBody>
      </p:sp>
      <p:sp>
        <p:nvSpPr>
          <p:cNvPr id="28" name="Text Placeholder 7"/>
          <p:cNvSpPr txBox="1">
            <a:spLocks/>
          </p:cNvSpPr>
          <p:nvPr userDrawn="1"/>
        </p:nvSpPr>
        <p:spPr bwMode="gray">
          <a:xfrm>
            <a:off x="730392" y="7983502"/>
            <a:ext cx="2889113" cy="502702"/>
          </a:xfrm>
          <a:prstGeom prst="rect">
            <a:avLst/>
          </a:prstGeom>
        </p:spPr>
        <p:txBody>
          <a:bodyPr vert="horz" wrap="square" lIns="0" tIns="0" rIns="0" bIns="0" rtlCol="0">
            <a:spAutoFit/>
          </a:bodyPr>
          <a:lstStyle>
            <a:lvl1pPr marL="114300" indent="-114300" algn="l" defTabSz="640080" rtl="0" eaLnBrk="1" latinLnBrk="0" hangingPunct="1">
              <a:spcBef>
                <a:spcPts val="500"/>
              </a:spcBef>
              <a:buSzPct val="100000"/>
              <a:buFont typeface="Arial" panose="020B0604020202020204" pitchFamily="34" charset="0"/>
              <a:buChar char="•"/>
              <a:defRPr sz="900" kern="1200">
                <a:solidFill>
                  <a:schemeClr val="tx1"/>
                </a:solidFill>
                <a:latin typeface="+mn-lt"/>
                <a:ea typeface="+mn-ea"/>
                <a:cs typeface="+mn-cs"/>
              </a:defRPr>
            </a:lvl1pPr>
            <a:lvl2pPr marL="228600" indent="-114300" algn="l" defTabSz="640080" rtl="0" eaLnBrk="1" latinLnBrk="0" hangingPunct="1">
              <a:spcBef>
                <a:spcPts val="500"/>
              </a:spcBef>
              <a:buFont typeface="Verdana" panose="020B0604030504040204" pitchFamily="34" charset="0"/>
              <a:buChar char="–"/>
              <a:defRPr sz="900" kern="1200">
                <a:solidFill>
                  <a:schemeClr val="tx1"/>
                </a:solidFill>
                <a:latin typeface="+mn-lt"/>
                <a:ea typeface="+mn-ea"/>
                <a:cs typeface="+mn-cs"/>
              </a:defRPr>
            </a:lvl2pPr>
            <a:lvl3pPr marL="342900" indent="-114300" algn="l" defTabSz="640080" rtl="0" eaLnBrk="1" latinLnBrk="0" hangingPunct="1">
              <a:spcBef>
                <a:spcPts val="500"/>
              </a:spcBef>
              <a:buSzPct val="100000"/>
              <a:buFont typeface="Arial" panose="020B0604020202020204" pitchFamily="34" charset="0"/>
              <a:buChar char="•"/>
              <a:defRPr sz="900" kern="1200">
                <a:solidFill>
                  <a:schemeClr val="tx1"/>
                </a:solidFill>
                <a:latin typeface="+mn-lt"/>
                <a:ea typeface="+mn-ea"/>
                <a:cs typeface="+mn-cs"/>
              </a:defRPr>
            </a:lvl3pPr>
            <a:lvl4pPr marL="457200" indent="-114300" algn="l" defTabSz="640080" rtl="0" eaLnBrk="1" latinLnBrk="0" hangingPunct="1">
              <a:spcBef>
                <a:spcPts val="500"/>
              </a:spcBef>
              <a:buFont typeface="Verdana" panose="020B0604030504040204" pitchFamily="34" charset="0"/>
              <a:buChar char="–"/>
              <a:defRPr sz="900" kern="1200">
                <a:solidFill>
                  <a:schemeClr val="tx1"/>
                </a:solidFill>
                <a:latin typeface="+mn-lt"/>
                <a:ea typeface="+mn-ea"/>
                <a:cs typeface="+mn-cs"/>
              </a:defRPr>
            </a:lvl4pPr>
            <a:lvl5pPr marL="571500" indent="-114300" algn="l" defTabSz="640080" rtl="0" eaLnBrk="1" latinLnBrk="0" hangingPunct="1">
              <a:spcBef>
                <a:spcPts val="500"/>
              </a:spcBef>
              <a:buSzPct val="100000"/>
              <a:buFont typeface="Arial" panose="020B0604020202020204" pitchFamily="34" charset="0"/>
              <a:buChar char="•"/>
              <a:defRPr sz="900" kern="1200" baseline="0">
                <a:solidFill>
                  <a:schemeClr val="tx1"/>
                </a:solidFill>
                <a:latin typeface="+mn-lt"/>
                <a:ea typeface="+mn-ea"/>
                <a:cs typeface="+mn-cs"/>
              </a:defRPr>
            </a:lvl5pPr>
            <a:lvl6pPr marL="687388" indent="-117475" algn="l" defTabSz="640080" rtl="0" eaLnBrk="1" latinLnBrk="0" hangingPunct="1">
              <a:spcBef>
                <a:spcPts val="500"/>
              </a:spcBef>
              <a:buFont typeface="Verdana" panose="020B0604030504040204" pitchFamily="34" charset="0"/>
              <a:buChar char="–"/>
              <a:defRPr sz="900" kern="1200">
                <a:solidFill>
                  <a:schemeClr val="tx1"/>
                </a:solidFill>
                <a:latin typeface="+mn-lt"/>
                <a:ea typeface="+mn-ea"/>
                <a:cs typeface="+mn-cs"/>
              </a:defRPr>
            </a:lvl6pPr>
            <a:lvl7pPr marL="801688" indent="-112713" algn="l" defTabSz="640080" rtl="0" eaLnBrk="1" latinLnBrk="0" hangingPunct="1">
              <a:spcBef>
                <a:spcPts val="500"/>
              </a:spcBef>
              <a:buSzPct val="100000"/>
              <a:buFont typeface="Arial" panose="020B0604020202020204" pitchFamily="34" charset="0"/>
              <a:buChar char="•"/>
              <a:defRPr sz="900" kern="1200">
                <a:solidFill>
                  <a:schemeClr val="tx1"/>
                </a:solidFill>
                <a:latin typeface="+mn-lt"/>
                <a:ea typeface="+mn-ea"/>
                <a:cs typeface="+mn-cs"/>
              </a:defRPr>
            </a:lvl7pPr>
            <a:lvl8pPr marL="914400" indent="-112713" algn="l" defTabSz="640080" rtl="0" eaLnBrk="1" latinLnBrk="0" hangingPunct="1">
              <a:spcBef>
                <a:spcPts val="500"/>
              </a:spcBef>
              <a:buFont typeface="Verdana" panose="020B0604030504040204" pitchFamily="34" charset="0"/>
              <a:buChar char="–"/>
              <a:defRPr sz="900" kern="1200">
                <a:solidFill>
                  <a:schemeClr val="tx1"/>
                </a:solidFill>
                <a:latin typeface="+mn-lt"/>
                <a:ea typeface="+mn-ea"/>
                <a:cs typeface="+mn-cs"/>
              </a:defRPr>
            </a:lvl8pPr>
            <a:lvl9pPr marL="1027113" indent="-112713" algn="l" defTabSz="640080" rtl="0" eaLnBrk="1" latinLnBrk="0" hangingPunct="1">
              <a:spcBef>
                <a:spcPts val="500"/>
              </a:spcBef>
              <a:buClr>
                <a:schemeClr val="tx1"/>
              </a:buClr>
              <a:buSzPct val="100000"/>
              <a:buFont typeface="Arial" panose="020B0604020202020204" pitchFamily="34" charset="0"/>
              <a:buChar char="•"/>
              <a:defRPr sz="900" kern="1200">
                <a:solidFill>
                  <a:schemeClr val="tx1"/>
                </a:solidFill>
                <a:latin typeface="+mn-lt"/>
                <a:ea typeface="+mn-ea"/>
                <a:cs typeface="+mn-cs"/>
              </a:defRPr>
            </a:lvl9pPr>
          </a:lstStyle>
          <a:p>
            <a:pPr marL="0" indent="0" fontAlgn="auto">
              <a:spcBef>
                <a:spcPts val="2400"/>
              </a:spcBef>
              <a:spcAft>
                <a:spcPts val="0"/>
              </a:spcAft>
              <a:buFont typeface="Arial" panose="020B0604020202020204" pitchFamily="34" charset="0"/>
              <a:buNone/>
            </a:pPr>
            <a:r>
              <a:rPr lang="en-US" sz="1300" b="1" dirty="0">
                <a:solidFill>
                  <a:srgbClr val="FFFFFF"/>
                </a:solidFill>
              </a:rPr>
              <a:t>Need help? </a:t>
            </a:r>
          </a:p>
          <a:p>
            <a:pPr marL="0" indent="0" fontAlgn="auto">
              <a:spcBef>
                <a:spcPts val="800"/>
              </a:spcBef>
              <a:spcAft>
                <a:spcPts val="0"/>
              </a:spcAft>
              <a:buFont typeface="Arial" panose="020B0604020202020204" pitchFamily="34" charset="0"/>
              <a:buNone/>
            </a:pPr>
            <a:r>
              <a:rPr lang="en-US" sz="1300" dirty="0">
                <a:solidFill>
                  <a:srgbClr val="FFFFFF"/>
                </a:solidFill>
              </a:rPr>
              <a:t>Email </a:t>
            </a:r>
            <a:r>
              <a:rPr lang="en-US" sz="1300" b="1" dirty="0">
                <a:solidFill>
                  <a:srgbClr val="FFFFFF"/>
                </a:solidFill>
              </a:rPr>
              <a:t>DSS_Requests@advisory.com</a:t>
            </a:r>
          </a:p>
        </p:txBody>
      </p:sp>
      <p:sp>
        <p:nvSpPr>
          <p:cNvPr id="29" name="TextBox 28"/>
          <p:cNvSpPr txBox="1"/>
          <p:nvPr userDrawn="1"/>
        </p:nvSpPr>
        <p:spPr bwMode="gray">
          <a:xfrm>
            <a:off x="5206454" y="5620302"/>
            <a:ext cx="2113935" cy="123111"/>
          </a:xfrm>
          <a:prstGeom prst="rect">
            <a:avLst/>
          </a:prstGeom>
          <a:noFill/>
        </p:spPr>
        <p:txBody>
          <a:bodyPr wrap="square" lIns="0" tIns="0" rIns="0" bIns="0" rtlCol="0">
            <a:spAutoFit/>
          </a:bodyPr>
          <a:lstStyle/>
          <a:p>
            <a:pPr algn="r" defTabSz="1018888" fontAlgn="auto">
              <a:spcBef>
                <a:spcPts val="500"/>
              </a:spcBef>
              <a:spcAft>
                <a:spcPts val="0"/>
              </a:spcAft>
            </a:pPr>
            <a:r>
              <a:rPr lang="en-US" sz="800" dirty="0">
                <a:solidFill>
                  <a:srgbClr val="55565A"/>
                </a:solidFill>
                <a:latin typeface="Arial"/>
                <a:ea typeface="+mn-ea"/>
                <a:cs typeface="Arial" panose="020B0604020202020204" pitchFamily="34" charset="0"/>
              </a:rPr>
              <a:t>Page Size: 8.5ꞌꞌ x 11ꞌꞌ </a:t>
            </a:r>
          </a:p>
        </p:txBody>
      </p:sp>
      <p:sp>
        <p:nvSpPr>
          <p:cNvPr id="43" name="Rectangle 42"/>
          <p:cNvSpPr/>
          <p:nvPr userDrawn="1"/>
        </p:nvSpPr>
        <p:spPr bwMode="gray">
          <a:xfrm>
            <a:off x="303218" y="1497039"/>
            <a:ext cx="2276103" cy="93935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a:solidFill>
                <a:srgbClr val="FFFFFF"/>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37032" y="1466717"/>
            <a:ext cx="2189595" cy="961815"/>
          </a:xfrm>
          <a:prstGeom prst="rect">
            <a:avLst/>
          </a:prstGeom>
          <a:noFill/>
          <a:ln>
            <a:noFill/>
          </a:ln>
        </p:spPr>
      </p:pic>
      <p:pic>
        <p:nvPicPr>
          <p:cNvPr id="15" name="Picture 14"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935868" y="1040780"/>
            <a:ext cx="3236277" cy="4369741"/>
          </a:xfrm>
          <a:prstGeom prst="rect">
            <a:avLst/>
          </a:prstGeom>
          <a:ln w="6350">
            <a:solidFill>
              <a:schemeClr val="tx2"/>
            </a:solidFill>
          </a:ln>
        </p:spPr>
      </p:pic>
    </p:spTree>
    <p:extLst>
      <p:ext uri="{BB962C8B-B14F-4D97-AF65-F5344CB8AC3E}">
        <p14:creationId xmlns:p14="http://schemas.microsoft.com/office/powerpoint/2010/main" val="4001170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225798" y="206562"/>
            <a:ext cx="7267882" cy="15196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18834" fontAlgn="auto">
              <a:spcBef>
                <a:spcPts val="0"/>
              </a:spcBef>
              <a:spcAft>
                <a:spcPts val="0"/>
              </a:spcAft>
            </a:pPr>
            <a:endParaRPr lang="en-US" sz="2000" dirty="0">
              <a:solidFill>
                <a:srgbClr val="FFFFFF"/>
              </a:solidFill>
            </a:endParaRPr>
          </a:p>
        </p:txBody>
      </p:sp>
      <p:sp>
        <p:nvSpPr>
          <p:cNvPr id="2" name="Title 1"/>
          <p:cNvSpPr>
            <a:spLocks noGrp="1"/>
          </p:cNvSpPr>
          <p:nvPr>
            <p:ph type="title"/>
          </p:nvPr>
        </p:nvSpPr>
        <p:spPr>
          <a:xfrm>
            <a:off x="350748" y="242312"/>
            <a:ext cx="4940608" cy="848759"/>
          </a:xfrm>
        </p:spPr>
        <p:txBody>
          <a:bodyPr vert="horz" lIns="101882" tIns="50941" rIns="101882" bIns="50941" rtlCol="0" anchor="ctr">
            <a:normAutofit/>
          </a:bodyPr>
          <a:lstStyle>
            <a:lvl1pPr>
              <a:lnSpc>
                <a:spcPct val="100000"/>
              </a:lnSpc>
              <a:defRPr lang="en-US"/>
            </a:lvl1pPr>
          </a:lstStyle>
          <a:p>
            <a:pPr lvl="0"/>
            <a:r>
              <a:rPr lang="en-US" dirty="0"/>
              <a:t>Click to edit Master title</a:t>
            </a:r>
          </a:p>
        </p:txBody>
      </p:sp>
      <p:sp>
        <p:nvSpPr>
          <p:cNvPr id="6" name="Slide Number Placeholder 5"/>
          <p:cNvSpPr>
            <a:spLocks noGrp="1"/>
          </p:cNvSpPr>
          <p:nvPr>
            <p:ph type="sldNum" sz="quarter" idx="12"/>
          </p:nvPr>
        </p:nvSpPr>
        <p:spPr/>
        <p:txBody>
          <a:bodyPr/>
          <a:lstStyle/>
          <a:p>
            <a:fld id="{90F9BDA0-AF0E-4BA8-B742-3B9C92A3E6FE}" type="slidenum">
              <a:rPr lang="en-US" smtClean="0">
                <a:solidFill>
                  <a:srgbClr val="8C9599"/>
                </a:solidFill>
              </a:rPr>
              <a:pPr/>
              <a:t>‹#›</a:t>
            </a:fld>
            <a:endParaRPr lang="en-US" dirty="0">
              <a:solidFill>
                <a:srgbClr val="8C9599"/>
              </a:solidFill>
            </a:endParaRPr>
          </a:p>
        </p:txBody>
      </p:sp>
      <p:pic>
        <p:nvPicPr>
          <p:cNvPr id="9" name="Picture 8" descr="2015_UHC_Logo_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6507" y="391613"/>
            <a:ext cx="1828800" cy="391599"/>
          </a:xfrm>
          <a:prstGeom prst="rect">
            <a:avLst/>
          </a:prstGeom>
        </p:spPr>
      </p:pic>
    </p:spTree>
    <p:extLst>
      <p:ext uri="{BB962C8B-B14F-4D97-AF65-F5344CB8AC3E}">
        <p14:creationId xmlns:p14="http://schemas.microsoft.com/office/powerpoint/2010/main" val="6745529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Orange">
    <p:spTree>
      <p:nvGrpSpPr>
        <p:cNvPr id="1" name=""/>
        <p:cNvGrpSpPr/>
        <p:nvPr/>
      </p:nvGrpSpPr>
      <p:grpSpPr>
        <a:xfrm>
          <a:off x="0" y="0"/>
          <a:ext cx="0" cy="0"/>
          <a:chOff x="0" y="0"/>
          <a:chExt cx="0" cy="0"/>
        </a:xfrm>
      </p:grpSpPr>
      <p:sp>
        <p:nvSpPr>
          <p:cNvPr id="4" name="Rectangle 3"/>
          <p:cNvSpPr/>
          <p:nvPr userDrawn="1"/>
        </p:nvSpPr>
        <p:spPr bwMode="gray">
          <a:xfrm>
            <a:off x="0" y="3486456"/>
            <a:ext cx="6305550" cy="1705739"/>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9" name="Rectangle 8"/>
          <p:cNvSpPr/>
          <p:nvPr userDrawn="1"/>
        </p:nvSpPr>
        <p:spPr bwMode="gray">
          <a:xfrm>
            <a:off x="0" y="2149259"/>
            <a:ext cx="6305550" cy="1337197"/>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2" name="Title 1"/>
          <p:cNvSpPr>
            <a:spLocks noGrp="1"/>
          </p:cNvSpPr>
          <p:nvPr>
            <p:ph type="title" hasCustomPrompt="1"/>
          </p:nvPr>
        </p:nvSpPr>
        <p:spPr bwMode="gray">
          <a:xfrm>
            <a:off x="1035051" y="2569766"/>
            <a:ext cx="5029200" cy="775597"/>
          </a:xfrm>
        </p:spPr>
        <p:txBody>
          <a:bodyPr/>
          <a:lstStyle>
            <a:lvl1pPr>
              <a:lnSpc>
                <a:spcPct val="90000"/>
              </a:lnSpc>
              <a:defRPr sz="2800" baseline="0">
                <a:solidFill>
                  <a:schemeClr val="bg1"/>
                </a:solidFill>
              </a:defRPr>
            </a:lvl1pPr>
          </a:lstStyle>
          <a:p>
            <a:r>
              <a:rPr lang="en-US" dirty="0"/>
              <a:t>Document title – Arial 28pt regular; Use sentence case</a:t>
            </a:r>
          </a:p>
        </p:txBody>
      </p:sp>
      <p:sp>
        <p:nvSpPr>
          <p:cNvPr id="5" name="Rectangle 4"/>
          <p:cNvSpPr/>
          <p:nvPr userDrawn="1"/>
        </p:nvSpPr>
        <p:spPr bwMode="gray">
          <a:xfrm>
            <a:off x="0" y="4589652"/>
            <a:ext cx="7772400" cy="258110"/>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63946" y="275946"/>
            <a:ext cx="2341158" cy="1028392"/>
          </a:xfrm>
          <a:prstGeom prst="rect">
            <a:avLst/>
          </a:prstGeom>
          <a:noFill/>
          <a:ln>
            <a:noFill/>
          </a:ln>
        </p:spPr>
      </p:pic>
      <p:sp>
        <p:nvSpPr>
          <p:cNvPr id="14" name="Text Placeholder 13"/>
          <p:cNvSpPr>
            <a:spLocks noGrp="1"/>
          </p:cNvSpPr>
          <p:nvPr>
            <p:ph type="body" sz="quarter" idx="10" hasCustomPrompt="1"/>
          </p:nvPr>
        </p:nvSpPr>
        <p:spPr bwMode="gray">
          <a:xfrm>
            <a:off x="1035050" y="3592524"/>
            <a:ext cx="5029200" cy="184666"/>
          </a:xfrm>
        </p:spPr>
        <p:txBody>
          <a:bodyPr/>
          <a:lstStyle>
            <a:lvl1pPr marL="0" indent="0">
              <a:spcBef>
                <a:spcPts val="0"/>
              </a:spcBef>
              <a:buFontTx/>
              <a:buNone/>
              <a:defRPr sz="1200">
                <a:solidFill>
                  <a:schemeClr val="tx1"/>
                </a:solidFill>
              </a:defRPr>
            </a:lvl1pPr>
            <a:lvl2pPr marL="112714" indent="0">
              <a:buFontTx/>
              <a:buNone/>
              <a:defRPr sz="1200">
                <a:solidFill>
                  <a:schemeClr val="tx1"/>
                </a:solidFill>
              </a:defRPr>
            </a:lvl2pPr>
            <a:lvl3pPr marL="230190" indent="0">
              <a:buFontTx/>
              <a:buNone/>
              <a:defRPr sz="1200">
                <a:solidFill>
                  <a:schemeClr val="tx1"/>
                </a:solidFill>
              </a:defRPr>
            </a:lvl3pPr>
            <a:lvl4pPr marL="342903" indent="0">
              <a:buFontTx/>
              <a:buNone/>
              <a:defRPr sz="1200">
                <a:solidFill>
                  <a:schemeClr val="tx1"/>
                </a:solidFill>
              </a:defRPr>
            </a:lvl4pPr>
            <a:lvl5pPr marL="458792" indent="0">
              <a:buFontTx/>
              <a:buNone/>
              <a:defRPr sz="1200">
                <a:solidFill>
                  <a:schemeClr val="tx1"/>
                </a:solidFill>
              </a:defRPr>
            </a:lvl5pPr>
          </a:lstStyle>
          <a:p>
            <a:pPr lvl="0"/>
            <a:r>
              <a:rPr lang="en-US" dirty="0"/>
              <a:t>Document subtitle – Arial 12pt regular, use sentence Case</a:t>
            </a:r>
          </a:p>
        </p:txBody>
      </p:sp>
      <p:sp>
        <p:nvSpPr>
          <p:cNvPr id="16" name="Picture Placeholder 15"/>
          <p:cNvSpPr>
            <a:spLocks noGrp="1"/>
          </p:cNvSpPr>
          <p:nvPr>
            <p:ph type="pic" sz="quarter" idx="11" hasCustomPrompt="1"/>
          </p:nvPr>
        </p:nvSpPr>
        <p:spPr bwMode="gray">
          <a:xfrm>
            <a:off x="0" y="5191415"/>
            <a:ext cx="6305550" cy="3586524"/>
          </a:xfrm>
        </p:spPr>
        <p:txBody>
          <a:bodyPr lIns="640080" rIns="640080" anchor="ctr">
            <a:noAutofit/>
          </a:bodyPr>
          <a:lstStyle>
            <a:lvl1pPr marL="0" indent="0" algn="ctr">
              <a:buNone/>
              <a:defRPr sz="1200" b="1"/>
            </a:lvl1pPr>
          </a:lstStyle>
          <a:p>
            <a:r>
              <a:rPr lang="en-US" dirty="0"/>
              <a:t>Insert photo relevant to topic being presented. A vast photo library is available via the Marketing Content Library (MCL) at the following:</a:t>
            </a:r>
            <a:br>
              <a:rPr lang="en-US" dirty="0"/>
            </a:br>
            <a:r>
              <a:rPr lang="en-US" dirty="0"/>
              <a:t>https://library.optum.com/</a:t>
            </a:r>
            <a:br>
              <a:rPr lang="en-US" dirty="0"/>
            </a:br>
            <a:br>
              <a:rPr lang="en-US" dirty="0"/>
            </a:br>
            <a:br>
              <a:rPr lang="en-US" dirty="0"/>
            </a:br>
            <a:br>
              <a:rPr lang="en-US" dirty="0"/>
            </a:br>
            <a:r>
              <a:rPr lang="en-US" dirty="0"/>
              <a:t>Directions for requesting access are on the log-in screen.</a:t>
            </a:r>
            <a:br>
              <a:rPr lang="en-US" dirty="0"/>
            </a:br>
            <a:br>
              <a:rPr lang="en-US" dirty="0"/>
            </a:br>
            <a:endParaRPr lang="en-US" dirty="0"/>
          </a:p>
        </p:txBody>
      </p:sp>
      <p:sp>
        <p:nvSpPr>
          <p:cNvPr id="17"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Tree>
    <p:extLst>
      <p:ext uri="{BB962C8B-B14F-4D97-AF65-F5344CB8AC3E}">
        <p14:creationId xmlns:p14="http://schemas.microsoft.com/office/powerpoint/2010/main" val="956942633"/>
      </p:ext>
    </p:extLst>
  </p:cSld>
  <p:clrMapOvr>
    <a:masterClrMapping/>
  </p:clrMapOvr>
  <p:extLst>
    <p:ext uri="{DCECCB84-F9BA-43D5-87BE-67443E8EF086}">
      <p15:sldGuideLst xmlns:p15="http://schemas.microsoft.com/office/powerpoint/2012/main">
        <p15:guide id="1" orient="horz" pos="5529" userDrawn="1">
          <p15:clr>
            <a:srgbClr val="FBAE40"/>
          </p15:clr>
        </p15:guide>
        <p15:guide id="3" pos="652" userDrawn="1">
          <p15:clr>
            <a:srgbClr val="C35EA4"/>
          </p15:clr>
        </p15:guide>
        <p15:guide id="4" pos="397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Yellow">
    <p:spTree>
      <p:nvGrpSpPr>
        <p:cNvPr id="1" name=""/>
        <p:cNvGrpSpPr/>
        <p:nvPr/>
      </p:nvGrpSpPr>
      <p:grpSpPr>
        <a:xfrm>
          <a:off x="0" y="0"/>
          <a:ext cx="0" cy="0"/>
          <a:chOff x="0" y="0"/>
          <a:chExt cx="0" cy="0"/>
        </a:xfrm>
      </p:grpSpPr>
      <p:sp>
        <p:nvSpPr>
          <p:cNvPr id="4" name="Rectangle 3"/>
          <p:cNvSpPr/>
          <p:nvPr userDrawn="1"/>
        </p:nvSpPr>
        <p:spPr bwMode="gray">
          <a:xfrm>
            <a:off x="0" y="3486456"/>
            <a:ext cx="6305550" cy="1705739"/>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9" name="Rectangle 8"/>
          <p:cNvSpPr/>
          <p:nvPr userDrawn="1"/>
        </p:nvSpPr>
        <p:spPr bwMode="gray">
          <a:xfrm>
            <a:off x="0" y="2149259"/>
            <a:ext cx="6305550" cy="1337197"/>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2" name="Title 1"/>
          <p:cNvSpPr>
            <a:spLocks noGrp="1"/>
          </p:cNvSpPr>
          <p:nvPr>
            <p:ph type="title" hasCustomPrompt="1"/>
          </p:nvPr>
        </p:nvSpPr>
        <p:spPr bwMode="gray">
          <a:xfrm>
            <a:off x="1035051" y="2569766"/>
            <a:ext cx="5029200" cy="775597"/>
          </a:xfrm>
        </p:spPr>
        <p:txBody>
          <a:bodyPr/>
          <a:lstStyle>
            <a:lvl1pPr>
              <a:lnSpc>
                <a:spcPct val="90000"/>
              </a:lnSpc>
              <a:defRPr sz="2800" baseline="0">
                <a:solidFill>
                  <a:schemeClr val="bg1"/>
                </a:solidFill>
              </a:defRPr>
            </a:lvl1pPr>
          </a:lstStyle>
          <a:p>
            <a:r>
              <a:rPr lang="en-US" dirty="0"/>
              <a:t>Document title – Arial 28pt regular; Use sentence case</a:t>
            </a:r>
          </a:p>
        </p:txBody>
      </p:sp>
      <p:sp>
        <p:nvSpPr>
          <p:cNvPr id="5" name="Rectangle 4"/>
          <p:cNvSpPr/>
          <p:nvPr userDrawn="1"/>
        </p:nvSpPr>
        <p:spPr bwMode="gray">
          <a:xfrm>
            <a:off x="0" y="4589652"/>
            <a:ext cx="7772400" cy="258110"/>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63946" y="275946"/>
            <a:ext cx="2341158" cy="1028392"/>
          </a:xfrm>
          <a:prstGeom prst="rect">
            <a:avLst/>
          </a:prstGeom>
          <a:noFill/>
          <a:ln>
            <a:noFill/>
          </a:ln>
        </p:spPr>
      </p:pic>
      <p:sp>
        <p:nvSpPr>
          <p:cNvPr id="14" name="Text Placeholder 13"/>
          <p:cNvSpPr>
            <a:spLocks noGrp="1"/>
          </p:cNvSpPr>
          <p:nvPr>
            <p:ph type="body" sz="quarter" idx="10" hasCustomPrompt="1"/>
          </p:nvPr>
        </p:nvSpPr>
        <p:spPr bwMode="gray">
          <a:xfrm>
            <a:off x="1035050" y="3592524"/>
            <a:ext cx="5029200" cy="184666"/>
          </a:xfrm>
        </p:spPr>
        <p:txBody>
          <a:bodyPr/>
          <a:lstStyle>
            <a:lvl1pPr marL="0" indent="0">
              <a:spcBef>
                <a:spcPts val="0"/>
              </a:spcBef>
              <a:buFontTx/>
              <a:buNone/>
              <a:defRPr sz="1200">
                <a:solidFill>
                  <a:schemeClr val="tx1"/>
                </a:solidFill>
              </a:defRPr>
            </a:lvl1pPr>
            <a:lvl2pPr marL="112714" indent="0">
              <a:buFontTx/>
              <a:buNone/>
              <a:defRPr sz="1200">
                <a:solidFill>
                  <a:schemeClr val="tx1"/>
                </a:solidFill>
              </a:defRPr>
            </a:lvl2pPr>
            <a:lvl3pPr marL="230190" indent="0">
              <a:buFontTx/>
              <a:buNone/>
              <a:defRPr sz="1200">
                <a:solidFill>
                  <a:schemeClr val="tx1"/>
                </a:solidFill>
              </a:defRPr>
            </a:lvl3pPr>
            <a:lvl4pPr marL="342903" indent="0">
              <a:buFontTx/>
              <a:buNone/>
              <a:defRPr sz="1200">
                <a:solidFill>
                  <a:schemeClr val="tx1"/>
                </a:solidFill>
              </a:defRPr>
            </a:lvl4pPr>
            <a:lvl5pPr marL="458792" indent="0">
              <a:buFontTx/>
              <a:buNone/>
              <a:defRPr sz="1200">
                <a:solidFill>
                  <a:schemeClr val="tx1"/>
                </a:solidFill>
              </a:defRPr>
            </a:lvl5pPr>
          </a:lstStyle>
          <a:p>
            <a:pPr lvl="0"/>
            <a:r>
              <a:rPr lang="en-US" dirty="0"/>
              <a:t>Document subtitle – Arial 12pt regular, use sentence Case</a:t>
            </a:r>
          </a:p>
        </p:txBody>
      </p:sp>
      <p:sp>
        <p:nvSpPr>
          <p:cNvPr id="16" name="Picture Placeholder 15"/>
          <p:cNvSpPr>
            <a:spLocks noGrp="1"/>
          </p:cNvSpPr>
          <p:nvPr>
            <p:ph type="pic" sz="quarter" idx="11" hasCustomPrompt="1"/>
          </p:nvPr>
        </p:nvSpPr>
        <p:spPr bwMode="gray">
          <a:xfrm>
            <a:off x="0" y="5191415"/>
            <a:ext cx="6305550" cy="3586524"/>
          </a:xfrm>
        </p:spPr>
        <p:txBody>
          <a:bodyPr lIns="640080" rIns="640080" anchor="ctr">
            <a:noAutofit/>
          </a:bodyPr>
          <a:lstStyle>
            <a:lvl1pPr marL="0" indent="0" algn="ctr">
              <a:buNone/>
              <a:defRPr sz="1200" b="1"/>
            </a:lvl1pPr>
          </a:lstStyle>
          <a:p>
            <a:r>
              <a:rPr lang="en-US" dirty="0"/>
              <a:t>Insert photo relevant to topic being presented. A vast photo library is available via the Marketing Content Library (MCL) at the following:</a:t>
            </a:r>
            <a:br>
              <a:rPr lang="en-US" dirty="0"/>
            </a:br>
            <a:r>
              <a:rPr lang="en-US" dirty="0"/>
              <a:t>https://library.optum.com/</a:t>
            </a:r>
            <a:br>
              <a:rPr lang="en-US" dirty="0"/>
            </a:br>
            <a:br>
              <a:rPr lang="en-US" dirty="0"/>
            </a:br>
            <a:br>
              <a:rPr lang="en-US" dirty="0"/>
            </a:br>
            <a:br>
              <a:rPr lang="en-US" dirty="0"/>
            </a:br>
            <a:r>
              <a:rPr lang="en-US" dirty="0"/>
              <a:t>Directions for requesting access are on the log-in screen.</a:t>
            </a:r>
            <a:br>
              <a:rPr lang="en-US" dirty="0"/>
            </a:br>
            <a:br>
              <a:rPr lang="en-US" dirty="0"/>
            </a:br>
            <a:endParaRPr lang="en-US" dirty="0"/>
          </a:p>
        </p:txBody>
      </p:sp>
      <p:sp>
        <p:nvSpPr>
          <p:cNvPr id="17"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1"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
        <p:nvSpPr>
          <p:cNvPr id="13" name="Text Placeholder 1"/>
          <p:cNvSpPr txBox="1">
            <a:spLocks/>
          </p:cNvSpPr>
          <p:nvPr userDrawn="1"/>
        </p:nvSpPr>
        <p:spPr bwMode="gray">
          <a:xfrm>
            <a:off x="-2010650" y="1639949"/>
            <a:ext cx="1775326" cy="854080"/>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What cover do you use?</a:t>
            </a:r>
          </a:p>
          <a:p>
            <a:pPr fontAlgn="auto">
              <a:spcBef>
                <a:spcPts val="300"/>
              </a:spcBef>
              <a:spcAft>
                <a:spcPts val="0"/>
              </a:spcAft>
              <a:buFont typeface="+mj-lt"/>
              <a:buNone/>
            </a:pPr>
            <a:r>
              <a:rPr lang="en-US" sz="900" dirty="0">
                <a:solidFill>
                  <a:srgbClr val="FFFFFF"/>
                </a:solidFill>
              </a:rPr>
              <a:t>The final cover color bar is variable and should be chosen to contrast or complement the chosen cover image. </a:t>
            </a:r>
            <a:endParaRPr lang="en-US" sz="900" i="1" dirty="0">
              <a:solidFill>
                <a:srgbClr val="FFFFFF"/>
              </a:solidFill>
            </a:endParaRPr>
          </a:p>
        </p:txBody>
      </p:sp>
      <p:grpSp>
        <p:nvGrpSpPr>
          <p:cNvPr id="15" name="Group 14"/>
          <p:cNvGrpSpPr/>
          <p:nvPr userDrawn="1"/>
        </p:nvGrpSpPr>
        <p:grpSpPr>
          <a:xfrm>
            <a:off x="-1652155" y="2795446"/>
            <a:ext cx="1556549" cy="230832"/>
            <a:chOff x="-1652155" y="8951295"/>
            <a:chExt cx="1556549" cy="220797"/>
          </a:xfrm>
        </p:grpSpPr>
        <p:sp>
          <p:nvSpPr>
            <p:cNvPr id="18"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50</a:t>
              </a:r>
              <a:r>
                <a:rPr lang="en-US" sz="900" dirty="0">
                  <a:solidFill>
                    <a:srgbClr val="FFFFFF"/>
                  </a:solidFill>
                </a:rPr>
                <a:t> </a:t>
              </a:r>
              <a:endParaRPr lang="en-US" sz="900" i="1" dirty="0">
                <a:solidFill>
                  <a:srgbClr val="FFFFFF"/>
                </a:solidFill>
              </a:endParaRPr>
            </a:p>
          </p:txBody>
        </p:sp>
        <p:cxnSp>
          <p:nvCxnSpPr>
            <p:cNvPr id="20" name="Straight Arrow Connector 19"/>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userDrawn="1"/>
        </p:nvGrpSpPr>
        <p:grpSpPr>
          <a:xfrm>
            <a:off x="-1757009" y="3568387"/>
            <a:ext cx="1661403" cy="230832"/>
            <a:chOff x="-1757009" y="8951295"/>
            <a:chExt cx="1661403" cy="220797"/>
          </a:xfrm>
        </p:grpSpPr>
        <p:sp>
          <p:nvSpPr>
            <p:cNvPr id="22" name="Text Placeholder 1"/>
            <p:cNvSpPr txBox="1">
              <a:spLocks/>
            </p:cNvSpPr>
            <p:nvPr userDrawn="1"/>
          </p:nvSpPr>
          <p:spPr bwMode="gray">
            <a:xfrm>
              <a:off x="-1757009" y="8951295"/>
              <a:ext cx="1521686"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100</a:t>
              </a:r>
              <a:r>
                <a:rPr lang="en-US" sz="900" dirty="0">
                  <a:solidFill>
                    <a:srgbClr val="FFFFFF"/>
                  </a:solidFill>
                </a:rPr>
                <a:t> </a:t>
              </a:r>
              <a:endParaRPr lang="en-US" sz="900" i="1" dirty="0">
                <a:solidFill>
                  <a:srgbClr val="FFFFFF"/>
                </a:solidFill>
              </a:endParaRPr>
            </a:p>
          </p:txBody>
        </p:sp>
        <p:cxnSp>
          <p:nvCxnSpPr>
            <p:cNvPr id="23" name="Straight Arrow Connector 22"/>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841305"/>
      </p:ext>
    </p:extLst>
  </p:cSld>
  <p:clrMapOvr>
    <a:masterClrMapping/>
  </p:clrMapOvr>
  <p:extLst>
    <p:ext uri="{DCECCB84-F9BA-43D5-87BE-67443E8EF086}">
      <p15:sldGuideLst xmlns:p15="http://schemas.microsoft.com/office/powerpoint/2012/main">
        <p15:guide id="1" orient="horz" pos="5529" userDrawn="1">
          <p15:clr>
            <a:srgbClr val="FBAE40"/>
          </p15:clr>
        </p15:guide>
        <p15:guide id="2" pos="652" userDrawn="1">
          <p15:clr>
            <a:srgbClr val="C35EA4"/>
          </p15:clr>
        </p15:guide>
        <p15:guide id="3" pos="397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Charcoal">
    <p:spTree>
      <p:nvGrpSpPr>
        <p:cNvPr id="1" name=""/>
        <p:cNvGrpSpPr/>
        <p:nvPr/>
      </p:nvGrpSpPr>
      <p:grpSpPr>
        <a:xfrm>
          <a:off x="0" y="0"/>
          <a:ext cx="0" cy="0"/>
          <a:chOff x="0" y="0"/>
          <a:chExt cx="0" cy="0"/>
        </a:xfrm>
      </p:grpSpPr>
      <p:sp>
        <p:nvSpPr>
          <p:cNvPr id="4" name="Rectangle 3"/>
          <p:cNvSpPr/>
          <p:nvPr userDrawn="1"/>
        </p:nvSpPr>
        <p:spPr bwMode="gray">
          <a:xfrm>
            <a:off x="0" y="3486456"/>
            <a:ext cx="6305550" cy="1705739"/>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9" name="Rectangle 8"/>
          <p:cNvSpPr/>
          <p:nvPr userDrawn="1"/>
        </p:nvSpPr>
        <p:spPr bwMode="gray">
          <a:xfrm>
            <a:off x="0" y="2149259"/>
            <a:ext cx="6305550" cy="1337197"/>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2" name="Title 1"/>
          <p:cNvSpPr>
            <a:spLocks noGrp="1"/>
          </p:cNvSpPr>
          <p:nvPr>
            <p:ph type="title" hasCustomPrompt="1"/>
          </p:nvPr>
        </p:nvSpPr>
        <p:spPr bwMode="gray">
          <a:xfrm>
            <a:off x="1035051" y="2569766"/>
            <a:ext cx="5029200" cy="775597"/>
          </a:xfrm>
        </p:spPr>
        <p:txBody>
          <a:bodyPr/>
          <a:lstStyle>
            <a:lvl1pPr>
              <a:lnSpc>
                <a:spcPct val="90000"/>
              </a:lnSpc>
              <a:defRPr sz="2800" baseline="0">
                <a:solidFill>
                  <a:schemeClr val="bg1"/>
                </a:solidFill>
              </a:defRPr>
            </a:lvl1pPr>
          </a:lstStyle>
          <a:p>
            <a:r>
              <a:rPr lang="en-US" dirty="0"/>
              <a:t>Document title – Arial 28pt regular; Use sentence case</a:t>
            </a:r>
          </a:p>
        </p:txBody>
      </p:sp>
      <p:sp>
        <p:nvSpPr>
          <p:cNvPr id="5" name="Rectangle 4"/>
          <p:cNvSpPr/>
          <p:nvPr userDrawn="1"/>
        </p:nvSpPr>
        <p:spPr bwMode="gray">
          <a:xfrm>
            <a:off x="0" y="4589652"/>
            <a:ext cx="7772400" cy="258110"/>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63946" y="275946"/>
            <a:ext cx="2341158" cy="1028392"/>
          </a:xfrm>
          <a:prstGeom prst="rect">
            <a:avLst/>
          </a:prstGeom>
          <a:noFill/>
          <a:ln>
            <a:noFill/>
          </a:ln>
        </p:spPr>
      </p:pic>
      <p:sp>
        <p:nvSpPr>
          <p:cNvPr id="14" name="Text Placeholder 13"/>
          <p:cNvSpPr>
            <a:spLocks noGrp="1"/>
          </p:cNvSpPr>
          <p:nvPr>
            <p:ph type="body" sz="quarter" idx="10" hasCustomPrompt="1"/>
          </p:nvPr>
        </p:nvSpPr>
        <p:spPr bwMode="gray">
          <a:xfrm>
            <a:off x="1035050" y="3592524"/>
            <a:ext cx="5029200" cy="184666"/>
          </a:xfrm>
        </p:spPr>
        <p:txBody>
          <a:bodyPr/>
          <a:lstStyle>
            <a:lvl1pPr marL="0" indent="0">
              <a:spcBef>
                <a:spcPts val="0"/>
              </a:spcBef>
              <a:buFontTx/>
              <a:buNone/>
              <a:defRPr sz="1200">
                <a:solidFill>
                  <a:schemeClr val="tx1"/>
                </a:solidFill>
              </a:defRPr>
            </a:lvl1pPr>
            <a:lvl2pPr marL="112714" indent="0">
              <a:buFontTx/>
              <a:buNone/>
              <a:defRPr sz="1200">
                <a:solidFill>
                  <a:schemeClr val="tx1"/>
                </a:solidFill>
              </a:defRPr>
            </a:lvl2pPr>
            <a:lvl3pPr marL="230190" indent="0">
              <a:buFontTx/>
              <a:buNone/>
              <a:defRPr sz="1200">
                <a:solidFill>
                  <a:schemeClr val="tx1"/>
                </a:solidFill>
              </a:defRPr>
            </a:lvl3pPr>
            <a:lvl4pPr marL="342903" indent="0">
              <a:buFontTx/>
              <a:buNone/>
              <a:defRPr sz="1200">
                <a:solidFill>
                  <a:schemeClr val="tx1"/>
                </a:solidFill>
              </a:defRPr>
            </a:lvl4pPr>
            <a:lvl5pPr marL="458792" indent="0">
              <a:buFontTx/>
              <a:buNone/>
              <a:defRPr sz="1200">
                <a:solidFill>
                  <a:schemeClr val="tx1"/>
                </a:solidFill>
              </a:defRPr>
            </a:lvl5pPr>
          </a:lstStyle>
          <a:p>
            <a:pPr lvl="0"/>
            <a:r>
              <a:rPr lang="en-US" dirty="0"/>
              <a:t>Document subtitle – Arial 12pt regular, use sentence Case</a:t>
            </a:r>
          </a:p>
        </p:txBody>
      </p:sp>
      <p:sp>
        <p:nvSpPr>
          <p:cNvPr id="16" name="Picture Placeholder 15"/>
          <p:cNvSpPr>
            <a:spLocks noGrp="1"/>
          </p:cNvSpPr>
          <p:nvPr>
            <p:ph type="pic" sz="quarter" idx="11" hasCustomPrompt="1"/>
          </p:nvPr>
        </p:nvSpPr>
        <p:spPr bwMode="gray">
          <a:xfrm>
            <a:off x="0" y="5191415"/>
            <a:ext cx="6305550" cy="3586524"/>
          </a:xfrm>
        </p:spPr>
        <p:txBody>
          <a:bodyPr lIns="640080" rIns="640080" anchor="ctr">
            <a:noAutofit/>
          </a:bodyPr>
          <a:lstStyle>
            <a:lvl1pPr marL="0" indent="0" algn="ctr">
              <a:buNone/>
              <a:defRPr sz="1200" b="1" baseline="0"/>
            </a:lvl1pPr>
          </a:lstStyle>
          <a:p>
            <a:r>
              <a:rPr lang="en-US" dirty="0"/>
              <a:t>Insert photo relevant to topic being presented. A vast photo library is available via the Marketing Content Library (MCL) at the following:</a:t>
            </a:r>
            <a:br>
              <a:rPr lang="en-US" dirty="0"/>
            </a:br>
            <a:r>
              <a:rPr lang="en-US" dirty="0"/>
              <a:t>https://library.optum.com/</a:t>
            </a:r>
            <a:br>
              <a:rPr lang="en-US" dirty="0"/>
            </a:br>
            <a:br>
              <a:rPr lang="en-US" dirty="0"/>
            </a:br>
            <a:br>
              <a:rPr lang="en-US" dirty="0"/>
            </a:br>
            <a:br>
              <a:rPr lang="en-US" dirty="0"/>
            </a:br>
            <a:r>
              <a:rPr lang="en-US" dirty="0"/>
              <a:t>Directions for requesting access are on the log-in screen.</a:t>
            </a:r>
            <a:br>
              <a:rPr lang="en-US" dirty="0"/>
            </a:br>
            <a:br>
              <a:rPr lang="en-US" dirty="0"/>
            </a:br>
            <a:endParaRPr lang="en-US" dirty="0"/>
          </a:p>
        </p:txBody>
      </p:sp>
      <p:sp>
        <p:nvSpPr>
          <p:cNvPr id="17"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9" name="Text Placeholder 1"/>
          <p:cNvSpPr txBox="1">
            <a:spLocks/>
          </p:cNvSpPr>
          <p:nvPr userDrawn="1"/>
        </p:nvSpPr>
        <p:spPr bwMode="gray">
          <a:xfrm>
            <a:off x="-2010650" y="1639949"/>
            <a:ext cx="1775326" cy="854080"/>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What cover do you use?</a:t>
            </a:r>
          </a:p>
          <a:p>
            <a:pPr fontAlgn="auto">
              <a:spcBef>
                <a:spcPts val="300"/>
              </a:spcBef>
              <a:spcAft>
                <a:spcPts val="0"/>
              </a:spcAft>
              <a:buFont typeface="+mj-lt"/>
              <a:buNone/>
            </a:pPr>
            <a:r>
              <a:rPr lang="en-US" sz="900" dirty="0">
                <a:solidFill>
                  <a:srgbClr val="FFFFFF"/>
                </a:solidFill>
              </a:rPr>
              <a:t>The final cover color bar is variable and should be chosen to contrast or complement the chosen cover image. </a:t>
            </a:r>
            <a:endParaRPr lang="en-US" sz="900" i="1" dirty="0">
              <a:solidFill>
                <a:srgbClr val="FFFFFF"/>
              </a:solidFill>
            </a:endParaRPr>
          </a:p>
        </p:txBody>
      </p:sp>
      <p:sp>
        <p:nvSpPr>
          <p:cNvPr id="11"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grpSp>
        <p:nvGrpSpPr>
          <p:cNvPr id="13" name="Group 12"/>
          <p:cNvGrpSpPr/>
          <p:nvPr userDrawn="1"/>
        </p:nvGrpSpPr>
        <p:grpSpPr>
          <a:xfrm>
            <a:off x="-1652155" y="2795446"/>
            <a:ext cx="1556549" cy="230832"/>
            <a:chOff x="-1652155" y="8951295"/>
            <a:chExt cx="1556549" cy="220797"/>
          </a:xfrm>
        </p:grpSpPr>
        <p:sp>
          <p:nvSpPr>
            <p:cNvPr id="15"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50</a:t>
              </a:r>
              <a:r>
                <a:rPr lang="en-US" sz="900" dirty="0">
                  <a:solidFill>
                    <a:srgbClr val="FFFFFF"/>
                  </a:solidFill>
                </a:rPr>
                <a:t> </a:t>
              </a:r>
              <a:endParaRPr lang="en-US" sz="900" i="1" dirty="0">
                <a:solidFill>
                  <a:srgbClr val="FFFFFF"/>
                </a:solidFill>
              </a:endParaRPr>
            </a:p>
          </p:txBody>
        </p:sp>
        <p:cxnSp>
          <p:nvCxnSpPr>
            <p:cNvPr id="18" name="Straight Arrow Connector 17"/>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userDrawn="1"/>
        </p:nvGrpSpPr>
        <p:grpSpPr>
          <a:xfrm>
            <a:off x="-1757009" y="3568387"/>
            <a:ext cx="1661403" cy="230832"/>
            <a:chOff x="-1757009" y="8951295"/>
            <a:chExt cx="1661403" cy="220797"/>
          </a:xfrm>
        </p:grpSpPr>
        <p:sp>
          <p:nvSpPr>
            <p:cNvPr id="21" name="Text Placeholder 1"/>
            <p:cNvSpPr txBox="1">
              <a:spLocks/>
            </p:cNvSpPr>
            <p:nvPr userDrawn="1"/>
          </p:nvSpPr>
          <p:spPr bwMode="gray">
            <a:xfrm>
              <a:off x="-1757009" y="8951295"/>
              <a:ext cx="1521686"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100</a:t>
              </a:r>
              <a:r>
                <a:rPr lang="en-US" sz="900" dirty="0">
                  <a:solidFill>
                    <a:srgbClr val="FFFFFF"/>
                  </a:solidFill>
                </a:rPr>
                <a:t> </a:t>
              </a:r>
              <a:endParaRPr lang="en-US" sz="900" i="1" dirty="0">
                <a:solidFill>
                  <a:srgbClr val="FFFFFF"/>
                </a:solidFill>
              </a:endParaRPr>
            </a:p>
          </p:txBody>
        </p:sp>
        <p:cxnSp>
          <p:nvCxnSpPr>
            <p:cNvPr id="22" name="Straight Arrow Connector 21"/>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4116890"/>
      </p:ext>
    </p:extLst>
  </p:cSld>
  <p:clrMapOvr>
    <a:masterClrMapping/>
  </p:clrMapOvr>
  <p:extLst>
    <p:ext uri="{DCECCB84-F9BA-43D5-87BE-67443E8EF086}">
      <p15:sldGuideLst xmlns:p15="http://schemas.microsoft.com/office/powerpoint/2012/main">
        <p15:guide id="1" orient="horz" pos="5529" userDrawn="1">
          <p15:clr>
            <a:srgbClr val="FBAE40"/>
          </p15:clr>
        </p15:guide>
        <p15:guide id="2" pos="652" userDrawn="1">
          <p15:clr>
            <a:srgbClr val="C35EA4"/>
          </p15:clr>
        </p15:guide>
        <p15:guide id="3" pos="397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One Line Title">
    <p:spTree>
      <p:nvGrpSpPr>
        <p:cNvPr id="1" name=""/>
        <p:cNvGrpSpPr/>
        <p:nvPr/>
      </p:nvGrpSpPr>
      <p:grpSpPr>
        <a:xfrm>
          <a:off x="0" y="0"/>
          <a:ext cx="0" cy="0"/>
          <a:chOff x="0" y="0"/>
          <a:chExt cx="0" cy="0"/>
        </a:xfrm>
      </p:grpSpPr>
      <p:sp>
        <p:nvSpPr>
          <p:cNvPr id="6" name="Rectangle 5"/>
          <p:cNvSpPr/>
          <p:nvPr userDrawn="1"/>
        </p:nvSpPr>
        <p:spPr bwMode="gray">
          <a:xfrm>
            <a:off x="-1" y="1172979"/>
            <a:ext cx="5065714" cy="812569"/>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68306" y="319292"/>
            <a:ext cx="1771254" cy="778053"/>
          </a:xfrm>
          <a:prstGeom prst="rect">
            <a:avLst/>
          </a:prstGeom>
        </p:spPr>
      </p:pic>
      <p:sp>
        <p:nvSpPr>
          <p:cNvPr id="8" name="Title 1"/>
          <p:cNvSpPr>
            <a:spLocks noGrp="1"/>
          </p:cNvSpPr>
          <p:nvPr>
            <p:ph type="title" hasCustomPrompt="1"/>
          </p:nvPr>
        </p:nvSpPr>
        <p:spPr bwMode="gray">
          <a:xfrm>
            <a:off x="752475" y="1379614"/>
            <a:ext cx="4114800" cy="276999"/>
          </a:xfrm>
        </p:spPr>
        <p:txBody>
          <a:bodyPr anchor="b" anchorCtr="0"/>
          <a:lstStyle>
            <a:lvl1pPr>
              <a:lnSpc>
                <a:spcPct val="90000"/>
              </a:lnSpc>
              <a:defRPr>
                <a:solidFill>
                  <a:schemeClr val="bg1"/>
                </a:solidFill>
              </a:defRPr>
            </a:lvl1pPr>
          </a:lstStyle>
          <a:p>
            <a:r>
              <a:rPr lang="en-US" dirty="0"/>
              <a:t>Document title – Arial 20pt regular</a:t>
            </a:r>
          </a:p>
        </p:txBody>
      </p:sp>
      <p:sp>
        <p:nvSpPr>
          <p:cNvPr id="14" name="Rectangle 13"/>
          <p:cNvSpPr/>
          <p:nvPr userDrawn="1"/>
        </p:nvSpPr>
        <p:spPr bwMode="gray">
          <a:xfrm>
            <a:off x="-1" y="2021818"/>
            <a:ext cx="7772401" cy="191193"/>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5" name="Rectangle 4"/>
          <p:cNvSpPr/>
          <p:nvPr userDrawn="1"/>
        </p:nvSpPr>
        <p:spPr bwMode="gray">
          <a:xfrm>
            <a:off x="6886575" y="9836801"/>
            <a:ext cx="647700" cy="39831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32" name="Text Placeholder 4"/>
          <p:cNvSpPr>
            <a:spLocks noGrp="1"/>
          </p:cNvSpPr>
          <p:nvPr>
            <p:ph type="body" sz="quarter" idx="25" hasCustomPrompt="1"/>
          </p:nvPr>
        </p:nvSpPr>
        <p:spPr bwMode="gray">
          <a:xfrm>
            <a:off x="752475" y="1673482"/>
            <a:ext cx="4114800" cy="153888"/>
          </a:xfrm>
        </p:spPr>
        <p:txBody>
          <a:bodyPr/>
          <a:lstStyle>
            <a:lvl1pPr marL="0" indent="0">
              <a:spcBef>
                <a:spcPts val="0"/>
              </a:spcBef>
              <a:buNone/>
              <a:defRPr sz="1000">
                <a:solidFill>
                  <a:schemeClr val="bg1"/>
                </a:solidFill>
              </a:defRPr>
            </a:lvl1pPr>
            <a:lvl2pPr marL="114301" indent="0">
              <a:spcBef>
                <a:spcPts val="0"/>
              </a:spcBef>
              <a:buNone/>
              <a:defRPr sz="1400">
                <a:solidFill>
                  <a:schemeClr val="accent3"/>
                </a:solidFill>
              </a:defRPr>
            </a:lvl2pPr>
            <a:lvl3pPr marL="228602" indent="0">
              <a:spcBef>
                <a:spcPts val="0"/>
              </a:spcBef>
              <a:buNone/>
              <a:defRPr sz="1400">
                <a:solidFill>
                  <a:schemeClr val="accent3"/>
                </a:solidFill>
              </a:defRPr>
            </a:lvl3pPr>
            <a:lvl4pPr marL="342903" indent="0">
              <a:spcBef>
                <a:spcPts val="0"/>
              </a:spcBef>
              <a:buNone/>
              <a:defRPr sz="1400">
                <a:solidFill>
                  <a:schemeClr val="accent3"/>
                </a:solidFill>
              </a:defRPr>
            </a:lvl4pPr>
            <a:lvl5pPr marL="457204" indent="0">
              <a:spcBef>
                <a:spcPts val="0"/>
              </a:spcBef>
              <a:buNone/>
              <a:defRPr sz="1400">
                <a:solidFill>
                  <a:schemeClr val="accent3"/>
                </a:solidFill>
              </a:defRPr>
            </a:lvl5pPr>
          </a:lstStyle>
          <a:p>
            <a:pPr lvl="0"/>
            <a:r>
              <a:rPr lang="en-US" dirty="0"/>
              <a:t>Document subtitle – Arial 10pt regular, use sentence Case</a:t>
            </a:r>
          </a:p>
        </p:txBody>
      </p:sp>
      <p:sp>
        <p:nvSpPr>
          <p:cNvPr id="33"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37" name="Text Placeholder 18"/>
          <p:cNvSpPr>
            <a:spLocks noGrp="1"/>
          </p:cNvSpPr>
          <p:nvPr>
            <p:ph type="body" sz="quarter" idx="30" hasCustomPrompt="1"/>
          </p:nvPr>
        </p:nvSpPr>
        <p:spPr bwMode="gray">
          <a:xfrm>
            <a:off x="5968916" y="9712186"/>
            <a:ext cx="1346284" cy="230832"/>
          </a:xfrm>
        </p:spPr>
        <p:txBody>
          <a:bodyPr anchor="b" anchorCtr="0"/>
          <a:lstStyle>
            <a:lvl1pPr marL="0" indent="0">
              <a:spcBef>
                <a:spcPts val="0"/>
              </a:spcBef>
              <a:buNone/>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Source: Click to add source. Use a single space after “Source:” and a period at the end of the source. Stretch the box to the left as needed.</a:t>
            </a:r>
          </a:p>
        </p:txBody>
      </p:sp>
      <p:sp>
        <p:nvSpPr>
          <p:cNvPr id="38" name="Text Placeholder 18"/>
          <p:cNvSpPr>
            <a:spLocks noGrp="1"/>
          </p:cNvSpPr>
          <p:nvPr>
            <p:ph type="body" sz="quarter" idx="31" hasCustomPrompt="1"/>
          </p:nvPr>
        </p:nvSpPr>
        <p:spPr bwMode="gray">
          <a:xfrm>
            <a:off x="754068" y="9712186"/>
            <a:ext cx="1674265" cy="230832"/>
          </a:xfrm>
        </p:spPr>
        <p:txBody>
          <a:bodyPr anchor="b" anchorCtr="0"/>
          <a:lstStyle>
            <a:lvl1pPr marL="91441" indent="-91441">
              <a:spcBef>
                <a:spcPts val="100"/>
              </a:spcBef>
              <a:buClr>
                <a:schemeClr val="tx1"/>
              </a:buClr>
              <a:buFont typeface="+mj-lt"/>
              <a:buAutoNum type="arabicPeriod"/>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Click to add footnote. Numbers appear automatically (no additional space or tab needed). Use a period at the end of each footnote. Stretch the box to the right as needed.</a:t>
            </a:r>
          </a:p>
        </p:txBody>
      </p:sp>
      <p:grpSp>
        <p:nvGrpSpPr>
          <p:cNvPr id="42" name="Group 41"/>
          <p:cNvGrpSpPr/>
          <p:nvPr userDrawn="1"/>
        </p:nvGrpSpPr>
        <p:grpSpPr>
          <a:xfrm>
            <a:off x="-1269460" y="9358179"/>
            <a:ext cx="1173854" cy="369332"/>
            <a:chOff x="-1269460" y="8951295"/>
            <a:chExt cx="1173854" cy="353274"/>
          </a:xfrm>
        </p:grpSpPr>
        <p:sp>
          <p:nvSpPr>
            <p:cNvPr id="39"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41" name="Straight Arrow Connector 40"/>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grpSp>
        <p:nvGrpSpPr>
          <p:cNvPr id="16" name="Group 15"/>
          <p:cNvGrpSpPr/>
          <p:nvPr userDrawn="1"/>
        </p:nvGrpSpPr>
        <p:grpSpPr>
          <a:xfrm>
            <a:off x="-1652155" y="1367016"/>
            <a:ext cx="1556549" cy="230832"/>
            <a:chOff x="-1652155" y="8951295"/>
            <a:chExt cx="1556549" cy="220797"/>
          </a:xfrm>
        </p:grpSpPr>
        <p:sp>
          <p:nvSpPr>
            <p:cNvPr id="17"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35</a:t>
              </a:r>
              <a:r>
                <a:rPr lang="en-US" sz="900" dirty="0">
                  <a:solidFill>
                    <a:srgbClr val="FFFFFF"/>
                  </a:solidFill>
                </a:rPr>
                <a:t> </a:t>
              </a:r>
              <a:endParaRPr lang="en-US" sz="900" i="1" dirty="0">
                <a:solidFill>
                  <a:srgbClr val="FFFFFF"/>
                </a:solidFill>
              </a:endParaRPr>
            </a:p>
          </p:txBody>
        </p:sp>
        <p:cxnSp>
          <p:nvCxnSpPr>
            <p:cNvPr id="18" name="Straight Arrow Connector 17"/>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userDrawn="1"/>
        </p:nvGrpSpPr>
        <p:grpSpPr>
          <a:xfrm>
            <a:off x="-1652155" y="1692045"/>
            <a:ext cx="1556549" cy="230832"/>
            <a:chOff x="-1652155" y="8951295"/>
            <a:chExt cx="1556549" cy="220797"/>
          </a:xfrm>
        </p:grpSpPr>
        <p:sp>
          <p:nvSpPr>
            <p:cNvPr id="20"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65</a:t>
              </a:r>
              <a:r>
                <a:rPr lang="en-US" sz="900" dirty="0">
                  <a:solidFill>
                    <a:srgbClr val="FFFFFF"/>
                  </a:solidFill>
                </a:rPr>
                <a:t> </a:t>
              </a:r>
              <a:endParaRPr lang="en-US" sz="900" i="1" dirty="0">
                <a:solidFill>
                  <a:srgbClr val="FFFFFF"/>
                </a:solidFill>
              </a:endParaRPr>
            </a:p>
          </p:txBody>
        </p:sp>
        <p:cxnSp>
          <p:nvCxnSpPr>
            <p:cNvPr id="21" name="Straight Arrow Connector 20"/>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1202367"/>
      </p:ext>
    </p:extLst>
  </p:cSld>
  <p:clrMapOvr>
    <a:masterClrMapping/>
  </p:clrMapOvr>
  <p:extLst>
    <p:ext uri="{DCECCB84-F9BA-43D5-87BE-67443E8EF086}">
      <p15:sldGuideLst xmlns:p15="http://schemas.microsoft.com/office/powerpoint/2012/main">
        <p15:guide id="2" orient="horz" pos="1876" userDrawn="1">
          <p15:clr>
            <a:srgbClr val="FBAE40"/>
          </p15:clr>
        </p15:guide>
        <p15:guide id="3" pos="1888" userDrawn="1">
          <p15:clr>
            <a:srgbClr val="FBAE40"/>
          </p15:clr>
        </p15:guide>
        <p15:guide id="4" pos="475" userDrawn="1">
          <p15:clr>
            <a:srgbClr val="C35EA4"/>
          </p15:clr>
        </p15:guide>
        <p15:guide id="5" pos="1777" userDrawn="1">
          <p15:clr>
            <a:srgbClr val="FBAE40"/>
          </p15:clr>
        </p15:guide>
        <p15:guide id="6" pos="3191" userDrawn="1">
          <p15:clr>
            <a:srgbClr val="FBAE40"/>
          </p15:clr>
        </p15:guide>
        <p15:guide id="7" pos="3302" userDrawn="1">
          <p15:clr>
            <a:srgbClr val="FBAE40"/>
          </p15:clr>
        </p15:guide>
        <p15:guide id="8" orient="horz" pos="602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Two Line Title">
    <p:spTree>
      <p:nvGrpSpPr>
        <p:cNvPr id="1" name=""/>
        <p:cNvGrpSpPr/>
        <p:nvPr/>
      </p:nvGrpSpPr>
      <p:grpSpPr>
        <a:xfrm>
          <a:off x="0" y="0"/>
          <a:ext cx="0" cy="0"/>
          <a:chOff x="0" y="0"/>
          <a:chExt cx="0" cy="0"/>
        </a:xfrm>
      </p:grpSpPr>
      <p:sp>
        <p:nvSpPr>
          <p:cNvPr id="6" name="Rectangle 5"/>
          <p:cNvSpPr/>
          <p:nvPr userDrawn="1"/>
        </p:nvSpPr>
        <p:spPr bwMode="gray">
          <a:xfrm>
            <a:off x="-1" y="1172979"/>
            <a:ext cx="5065714" cy="812569"/>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68306" y="319292"/>
            <a:ext cx="1771254" cy="778053"/>
          </a:xfrm>
          <a:prstGeom prst="rect">
            <a:avLst/>
          </a:prstGeom>
        </p:spPr>
      </p:pic>
      <p:sp>
        <p:nvSpPr>
          <p:cNvPr id="8" name="Title 1"/>
          <p:cNvSpPr>
            <a:spLocks noGrp="1"/>
          </p:cNvSpPr>
          <p:nvPr>
            <p:ph type="title" hasCustomPrompt="1"/>
          </p:nvPr>
        </p:nvSpPr>
        <p:spPr bwMode="gray">
          <a:xfrm>
            <a:off x="752475" y="1302264"/>
            <a:ext cx="4114800" cy="553998"/>
          </a:xfrm>
        </p:spPr>
        <p:txBody>
          <a:bodyPr anchor="ctr" anchorCtr="0"/>
          <a:lstStyle>
            <a:lvl1pPr>
              <a:lnSpc>
                <a:spcPct val="90000"/>
              </a:lnSpc>
              <a:defRPr>
                <a:solidFill>
                  <a:schemeClr val="bg1"/>
                </a:solidFill>
              </a:defRPr>
            </a:lvl1pPr>
          </a:lstStyle>
          <a:p>
            <a:r>
              <a:rPr lang="en-US" dirty="0"/>
              <a:t>Document title – Arial 20pt regular; Use sentence case</a:t>
            </a:r>
          </a:p>
        </p:txBody>
      </p:sp>
      <p:sp>
        <p:nvSpPr>
          <p:cNvPr id="14" name="Rectangle 13"/>
          <p:cNvSpPr/>
          <p:nvPr userDrawn="1"/>
        </p:nvSpPr>
        <p:spPr bwMode="gray">
          <a:xfrm>
            <a:off x="-1" y="2021818"/>
            <a:ext cx="7772401" cy="191193"/>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5" name="Rectangle 4"/>
          <p:cNvSpPr/>
          <p:nvPr userDrawn="1"/>
        </p:nvSpPr>
        <p:spPr bwMode="gray">
          <a:xfrm>
            <a:off x="6886575" y="9836801"/>
            <a:ext cx="647700" cy="39831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10"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2" name="Text Placeholder 18"/>
          <p:cNvSpPr>
            <a:spLocks noGrp="1"/>
          </p:cNvSpPr>
          <p:nvPr>
            <p:ph type="body" sz="quarter" idx="30" hasCustomPrompt="1"/>
          </p:nvPr>
        </p:nvSpPr>
        <p:spPr bwMode="gray">
          <a:xfrm>
            <a:off x="5968916" y="9712186"/>
            <a:ext cx="1346284" cy="230832"/>
          </a:xfrm>
        </p:spPr>
        <p:txBody>
          <a:bodyPr anchor="b" anchorCtr="0"/>
          <a:lstStyle>
            <a:lvl1pPr marL="0" indent="0">
              <a:spcBef>
                <a:spcPts val="0"/>
              </a:spcBef>
              <a:buNone/>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Source: Click to add source. Use a single space after “Source:” and a period at the end of the source. Stretch the box to the left as needed.</a:t>
            </a:r>
          </a:p>
        </p:txBody>
      </p:sp>
      <p:sp>
        <p:nvSpPr>
          <p:cNvPr id="13" name="Text Placeholder 18"/>
          <p:cNvSpPr>
            <a:spLocks noGrp="1"/>
          </p:cNvSpPr>
          <p:nvPr>
            <p:ph type="body" sz="quarter" idx="31" hasCustomPrompt="1"/>
          </p:nvPr>
        </p:nvSpPr>
        <p:spPr bwMode="gray">
          <a:xfrm>
            <a:off x="754068" y="9712186"/>
            <a:ext cx="1674265" cy="230832"/>
          </a:xfrm>
        </p:spPr>
        <p:txBody>
          <a:bodyPr anchor="b" anchorCtr="0"/>
          <a:lstStyle>
            <a:lvl1pPr marL="91441" indent="-91441">
              <a:spcBef>
                <a:spcPts val="100"/>
              </a:spcBef>
              <a:buClr>
                <a:schemeClr val="tx1"/>
              </a:buClr>
              <a:buFont typeface="+mj-lt"/>
              <a:buAutoNum type="arabicPeriod"/>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Click to add footnote. Numbers appear automatically (no additional space or tab needed). Use a period at the end of each footnote. Stretch the box to the right as needed.</a:t>
            </a:r>
          </a:p>
        </p:txBody>
      </p:sp>
      <p:grpSp>
        <p:nvGrpSpPr>
          <p:cNvPr id="15" name="Group 14"/>
          <p:cNvGrpSpPr/>
          <p:nvPr userDrawn="1"/>
        </p:nvGrpSpPr>
        <p:grpSpPr>
          <a:xfrm>
            <a:off x="-1269460" y="9358179"/>
            <a:ext cx="1173854" cy="369332"/>
            <a:chOff x="-1269460" y="8951295"/>
            <a:chExt cx="1173854" cy="353274"/>
          </a:xfrm>
        </p:grpSpPr>
        <p:sp>
          <p:nvSpPr>
            <p:cNvPr id="16"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17" name="Straight Arrow Connector 16"/>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grpSp>
        <p:nvGrpSpPr>
          <p:cNvPr id="19" name="Group 18"/>
          <p:cNvGrpSpPr/>
          <p:nvPr userDrawn="1"/>
        </p:nvGrpSpPr>
        <p:grpSpPr>
          <a:xfrm>
            <a:off x="-1652155" y="1458596"/>
            <a:ext cx="1556549" cy="230832"/>
            <a:chOff x="-1652155" y="8951295"/>
            <a:chExt cx="1556549" cy="220797"/>
          </a:xfrm>
        </p:grpSpPr>
        <p:sp>
          <p:nvSpPr>
            <p:cNvPr id="20" name="Text Placeholder 1"/>
            <p:cNvSpPr txBox="1">
              <a:spLocks/>
            </p:cNvSpPr>
            <p:nvPr userDrawn="1"/>
          </p:nvSpPr>
          <p:spPr bwMode="gray">
            <a:xfrm>
              <a:off x="-1652155" y="8951295"/>
              <a:ext cx="1416831"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50</a:t>
              </a:r>
              <a:r>
                <a:rPr lang="en-US" sz="900" dirty="0">
                  <a:solidFill>
                    <a:srgbClr val="FFFFFF"/>
                  </a:solidFill>
                </a:rPr>
                <a:t> </a:t>
              </a:r>
              <a:endParaRPr lang="en-US" sz="900" i="1" dirty="0">
                <a:solidFill>
                  <a:srgbClr val="FFFFFF"/>
                </a:solidFill>
              </a:endParaRPr>
            </a:p>
          </p:txBody>
        </p:sp>
        <p:cxnSp>
          <p:nvCxnSpPr>
            <p:cNvPr id="21" name="Straight Arrow Connector 20"/>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8442089"/>
      </p:ext>
    </p:extLst>
  </p:cSld>
  <p:clrMapOvr>
    <a:masterClrMapping/>
  </p:clrMapOvr>
  <p:extLst>
    <p:ext uri="{DCECCB84-F9BA-43D5-87BE-67443E8EF086}">
      <p15:sldGuideLst xmlns:p15="http://schemas.microsoft.com/office/powerpoint/2012/main">
        <p15:guide id="1" orient="horz" pos="1873" userDrawn="1">
          <p15:clr>
            <a:srgbClr val="FBAE40"/>
          </p15:clr>
        </p15:guide>
        <p15:guide id="2" pos="1888" userDrawn="1">
          <p15:clr>
            <a:srgbClr val="FBAE40"/>
          </p15:clr>
        </p15:guide>
        <p15:guide id="3" pos="475" userDrawn="1">
          <p15:clr>
            <a:srgbClr val="C35EA4"/>
          </p15:clr>
        </p15:guide>
        <p15:guide id="4" pos="1777" userDrawn="1">
          <p15:clr>
            <a:srgbClr val="FBAE40"/>
          </p15:clr>
        </p15:guide>
        <p15:guide id="5" pos="3191" userDrawn="1">
          <p15:clr>
            <a:srgbClr val="FBAE40"/>
          </p15:clr>
        </p15:guide>
        <p15:guide id="6" pos="3302" userDrawn="1">
          <p15:clr>
            <a:srgbClr val="FBAE40"/>
          </p15:clr>
        </p15:guide>
        <p15:guide id="7" orient="horz" pos="602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redits">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997200" y="2196633"/>
            <a:ext cx="4318000" cy="307777"/>
          </a:xfrm>
        </p:spPr>
        <p:txBody>
          <a:bodyPr anchor="t" anchorCtr="0"/>
          <a:lstStyle>
            <a:lvl1pPr>
              <a:defRPr/>
            </a:lvl1pPr>
          </a:lstStyle>
          <a:p>
            <a:r>
              <a:rPr lang="en-US" dirty="0"/>
              <a:t>Insert label (i.e., Credits)</a:t>
            </a:r>
          </a:p>
        </p:txBody>
      </p:sp>
      <p:sp>
        <p:nvSpPr>
          <p:cNvPr id="6" name="Rectangle 5"/>
          <p:cNvSpPr/>
          <p:nvPr userDrawn="1"/>
        </p:nvSpPr>
        <p:spPr bwMode="gray">
          <a:xfrm>
            <a:off x="-1" y="1724386"/>
            <a:ext cx="7315201" cy="191193"/>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20" name="Text Placeholder 6"/>
          <p:cNvSpPr>
            <a:spLocks noGrp="1"/>
          </p:cNvSpPr>
          <p:nvPr>
            <p:ph type="body" sz="quarter" idx="28" hasCustomPrompt="1"/>
          </p:nvPr>
        </p:nvSpPr>
        <p:spPr bwMode="gray">
          <a:xfrm>
            <a:off x="758830" y="476323"/>
            <a:ext cx="3554413" cy="153888"/>
          </a:xfrm>
        </p:spPr>
        <p:txBody>
          <a:bodyPr wrap="square"/>
          <a:lstStyle>
            <a:lvl1pPr marL="0" indent="0">
              <a:buNone/>
              <a:defRPr>
                <a:solidFill>
                  <a:schemeClr val="accent5"/>
                </a:solidFill>
              </a:defRPr>
            </a:lvl1pPr>
            <a:lvl2pPr marL="112714" indent="0">
              <a:buNone/>
              <a:defRPr>
                <a:solidFill>
                  <a:schemeClr val="accent5"/>
                </a:solidFill>
              </a:defRPr>
            </a:lvl2pPr>
            <a:lvl3pPr marL="230190" indent="0">
              <a:buNone/>
              <a:defRPr>
                <a:solidFill>
                  <a:schemeClr val="accent5"/>
                </a:solidFill>
              </a:defRPr>
            </a:lvl3pPr>
            <a:lvl4pPr marL="342903" indent="0">
              <a:buNone/>
              <a:defRPr>
                <a:solidFill>
                  <a:schemeClr val="accent5"/>
                </a:solidFill>
              </a:defRPr>
            </a:lvl4pPr>
            <a:lvl5pPr marL="458792" indent="0">
              <a:buNone/>
              <a:defRPr>
                <a:solidFill>
                  <a:schemeClr val="accent5"/>
                </a:solidFill>
              </a:defRPr>
            </a:lvl5pPr>
          </a:lstStyle>
          <a:p>
            <a:pPr lvl="0"/>
            <a:r>
              <a:rPr lang="en-US" dirty="0"/>
              <a:t>Repeat main document title here</a:t>
            </a:r>
          </a:p>
        </p:txBody>
      </p:sp>
      <p:sp>
        <p:nvSpPr>
          <p:cNvPr id="21"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22" name="Text Placeholder 3"/>
          <p:cNvSpPr>
            <a:spLocks noGrp="1"/>
          </p:cNvSpPr>
          <p:nvPr>
            <p:ph type="body" sz="quarter" idx="48" hasCustomPrompt="1"/>
          </p:nvPr>
        </p:nvSpPr>
        <p:spPr bwMode="gray">
          <a:xfrm>
            <a:off x="2997200" y="2974109"/>
            <a:ext cx="3931920" cy="184666"/>
          </a:xfrm>
        </p:spPr>
        <p:txBody>
          <a:bodyPr/>
          <a:lstStyle>
            <a:lvl1pPr marL="0" indent="0">
              <a:spcBef>
                <a:spcPts val="0"/>
              </a:spcBef>
              <a:buNone/>
              <a:defRPr sz="1200">
                <a:solidFill>
                  <a:schemeClr val="accent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Project director (click to add desired text)</a:t>
            </a:r>
          </a:p>
        </p:txBody>
      </p:sp>
      <p:sp>
        <p:nvSpPr>
          <p:cNvPr id="23" name="Text Placeholder 3"/>
          <p:cNvSpPr>
            <a:spLocks noGrp="1"/>
          </p:cNvSpPr>
          <p:nvPr>
            <p:ph type="body" sz="quarter" idx="49" hasCustomPrompt="1"/>
          </p:nvPr>
        </p:nvSpPr>
        <p:spPr bwMode="gray">
          <a:xfrm>
            <a:off x="2997200" y="3214579"/>
            <a:ext cx="3931920" cy="153888"/>
          </a:xfrm>
        </p:spPr>
        <p:txBody>
          <a:bodyPr/>
          <a:lstStyle>
            <a:lvl1pPr marL="0" indent="0">
              <a:spcBef>
                <a:spcPts val="0"/>
              </a:spcBef>
              <a:buNone/>
              <a:defRPr sz="1000" baseline="0">
                <a:solidFill>
                  <a:schemeClr val="tx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name here</a:t>
            </a:r>
          </a:p>
        </p:txBody>
      </p:sp>
      <p:sp>
        <p:nvSpPr>
          <p:cNvPr id="24" name="Text Placeholder 3"/>
          <p:cNvSpPr>
            <a:spLocks noGrp="1"/>
          </p:cNvSpPr>
          <p:nvPr>
            <p:ph type="body" sz="quarter" idx="50" hasCustomPrompt="1"/>
          </p:nvPr>
        </p:nvSpPr>
        <p:spPr bwMode="gray">
          <a:xfrm>
            <a:off x="2997200" y="3513603"/>
            <a:ext cx="3931920" cy="130805"/>
          </a:xfrm>
        </p:spPr>
        <p:txBody>
          <a:bodyPr/>
          <a:lstStyle>
            <a:lvl1pPr marL="0" indent="0">
              <a:spcBef>
                <a:spcPts val="0"/>
              </a:spcBef>
              <a:buNone/>
              <a:defRPr sz="850" baseline="0">
                <a:solidFill>
                  <a:schemeClr val="accent4"/>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Project Director’s email (i.e., smithj@optum.com)</a:t>
            </a:r>
          </a:p>
        </p:txBody>
      </p:sp>
      <p:sp>
        <p:nvSpPr>
          <p:cNvPr id="25" name="Text Placeholder 3"/>
          <p:cNvSpPr>
            <a:spLocks noGrp="1"/>
          </p:cNvSpPr>
          <p:nvPr>
            <p:ph type="body" sz="quarter" idx="51" hasCustomPrompt="1"/>
          </p:nvPr>
        </p:nvSpPr>
        <p:spPr bwMode="gray">
          <a:xfrm>
            <a:off x="2997200" y="3674486"/>
            <a:ext cx="3931920" cy="130805"/>
          </a:xfrm>
        </p:spPr>
        <p:txBody>
          <a:bodyPr/>
          <a:lstStyle>
            <a:lvl1pPr marL="0" indent="0">
              <a:spcBef>
                <a:spcPts val="0"/>
              </a:spcBef>
              <a:buNone/>
              <a:defRPr sz="850" baseline="0">
                <a:solidFill>
                  <a:schemeClr val="accent4"/>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Project Director’s phone (i.e., +1-XXX-XXX-XXXX)</a:t>
            </a:r>
          </a:p>
        </p:txBody>
      </p:sp>
      <p:sp>
        <p:nvSpPr>
          <p:cNvPr id="26" name="Text Placeholder 3"/>
          <p:cNvSpPr>
            <a:spLocks noGrp="1"/>
          </p:cNvSpPr>
          <p:nvPr>
            <p:ph type="body" sz="quarter" idx="52" hasCustomPrompt="1"/>
          </p:nvPr>
        </p:nvSpPr>
        <p:spPr bwMode="gray">
          <a:xfrm>
            <a:off x="2997200" y="4098376"/>
            <a:ext cx="3931920" cy="184666"/>
          </a:xfrm>
        </p:spPr>
        <p:txBody>
          <a:bodyPr/>
          <a:lstStyle>
            <a:lvl1pPr marL="0" indent="0">
              <a:spcBef>
                <a:spcPts val="0"/>
              </a:spcBef>
              <a:buNone/>
              <a:defRPr sz="1200" baseline="0">
                <a:solidFill>
                  <a:schemeClr val="accent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Research team (click to add desired text)</a:t>
            </a:r>
          </a:p>
        </p:txBody>
      </p:sp>
      <p:sp>
        <p:nvSpPr>
          <p:cNvPr id="27" name="Text Placeholder 3"/>
          <p:cNvSpPr>
            <a:spLocks noGrp="1"/>
          </p:cNvSpPr>
          <p:nvPr>
            <p:ph type="body" sz="quarter" idx="53" hasCustomPrompt="1"/>
          </p:nvPr>
        </p:nvSpPr>
        <p:spPr bwMode="gray">
          <a:xfrm>
            <a:off x="2997200" y="4338846"/>
            <a:ext cx="3931920" cy="153888"/>
          </a:xfrm>
        </p:spPr>
        <p:txBody>
          <a:bodyPr/>
          <a:lstStyle>
            <a:lvl1pPr marL="0" indent="0">
              <a:spcBef>
                <a:spcPts val="500"/>
              </a:spcBef>
              <a:buNone/>
              <a:defRPr sz="1000" baseline="0">
                <a:solidFill>
                  <a:schemeClr val="tx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name(s) here</a:t>
            </a:r>
          </a:p>
        </p:txBody>
      </p:sp>
      <p:sp>
        <p:nvSpPr>
          <p:cNvPr id="28" name="Text Placeholder 3"/>
          <p:cNvSpPr>
            <a:spLocks noGrp="1"/>
          </p:cNvSpPr>
          <p:nvPr>
            <p:ph type="body" sz="quarter" idx="54" hasCustomPrompt="1"/>
          </p:nvPr>
        </p:nvSpPr>
        <p:spPr bwMode="gray">
          <a:xfrm>
            <a:off x="2997200" y="4791787"/>
            <a:ext cx="3931920" cy="184666"/>
          </a:xfrm>
        </p:spPr>
        <p:txBody>
          <a:bodyPr/>
          <a:lstStyle>
            <a:lvl1pPr marL="0" indent="0">
              <a:spcBef>
                <a:spcPts val="0"/>
              </a:spcBef>
              <a:buNone/>
              <a:defRPr sz="1200" baseline="0">
                <a:solidFill>
                  <a:schemeClr val="accent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Program leadership (click to add desired text)</a:t>
            </a:r>
          </a:p>
        </p:txBody>
      </p:sp>
      <p:sp>
        <p:nvSpPr>
          <p:cNvPr id="29" name="Text Placeholder 3"/>
          <p:cNvSpPr>
            <a:spLocks noGrp="1"/>
          </p:cNvSpPr>
          <p:nvPr>
            <p:ph type="body" sz="quarter" idx="55" hasCustomPrompt="1"/>
          </p:nvPr>
        </p:nvSpPr>
        <p:spPr bwMode="gray">
          <a:xfrm>
            <a:off x="2997200" y="5032257"/>
            <a:ext cx="3931920" cy="153888"/>
          </a:xfrm>
        </p:spPr>
        <p:txBody>
          <a:bodyPr/>
          <a:lstStyle>
            <a:lvl1pPr marL="0" indent="0">
              <a:spcBef>
                <a:spcPts val="500"/>
              </a:spcBef>
              <a:buNone/>
              <a:defRPr sz="1000" baseline="0">
                <a:solidFill>
                  <a:schemeClr val="tx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name(s) here</a:t>
            </a:r>
          </a:p>
        </p:txBody>
      </p:sp>
      <p:sp>
        <p:nvSpPr>
          <p:cNvPr id="30" name="Text Placeholder 3"/>
          <p:cNvSpPr>
            <a:spLocks noGrp="1"/>
          </p:cNvSpPr>
          <p:nvPr>
            <p:ph type="body" sz="quarter" idx="56" hasCustomPrompt="1"/>
          </p:nvPr>
        </p:nvSpPr>
        <p:spPr bwMode="gray">
          <a:xfrm>
            <a:off x="2997200" y="5485197"/>
            <a:ext cx="3931920" cy="184666"/>
          </a:xfrm>
        </p:spPr>
        <p:txBody>
          <a:bodyPr/>
          <a:lstStyle>
            <a:lvl1pPr marL="0" indent="0">
              <a:spcBef>
                <a:spcPts val="0"/>
              </a:spcBef>
              <a:buNone/>
              <a:defRPr sz="1200" baseline="0">
                <a:solidFill>
                  <a:schemeClr val="accent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Design consultant (click to add desired text)</a:t>
            </a:r>
          </a:p>
        </p:txBody>
      </p:sp>
      <p:sp>
        <p:nvSpPr>
          <p:cNvPr id="31" name="Text Placeholder 3"/>
          <p:cNvSpPr>
            <a:spLocks noGrp="1"/>
          </p:cNvSpPr>
          <p:nvPr>
            <p:ph type="body" sz="quarter" idx="57" hasCustomPrompt="1"/>
          </p:nvPr>
        </p:nvSpPr>
        <p:spPr bwMode="gray">
          <a:xfrm>
            <a:off x="2997200" y="5725668"/>
            <a:ext cx="3931920" cy="153888"/>
          </a:xfrm>
        </p:spPr>
        <p:txBody>
          <a:bodyPr/>
          <a:lstStyle>
            <a:lvl1pPr marL="0" indent="0">
              <a:spcBef>
                <a:spcPts val="500"/>
              </a:spcBef>
              <a:buNone/>
              <a:defRPr sz="1000" baseline="0">
                <a:solidFill>
                  <a:schemeClr val="tx1"/>
                </a:solidFill>
              </a:defRPr>
            </a:lvl1pPr>
            <a:lvl2pPr marL="112714" indent="0">
              <a:spcBef>
                <a:spcPts val="0"/>
              </a:spcBef>
              <a:buNone/>
              <a:defRPr sz="1200">
                <a:solidFill>
                  <a:schemeClr val="accent1"/>
                </a:solidFill>
              </a:defRPr>
            </a:lvl2pPr>
            <a:lvl3pPr marL="230190" indent="0">
              <a:spcBef>
                <a:spcPts val="0"/>
              </a:spcBef>
              <a:buNone/>
              <a:defRPr sz="1200">
                <a:solidFill>
                  <a:schemeClr val="accent1"/>
                </a:solidFill>
              </a:defRPr>
            </a:lvl3pPr>
            <a:lvl4pPr marL="342903" indent="0">
              <a:spcBef>
                <a:spcPts val="0"/>
              </a:spcBef>
              <a:buNone/>
              <a:defRPr sz="1200">
                <a:solidFill>
                  <a:schemeClr val="accent1"/>
                </a:solidFill>
              </a:defRPr>
            </a:lvl4pPr>
            <a:lvl5pPr marL="458792" indent="0">
              <a:spcBef>
                <a:spcPts val="0"/>
              </a:spcBef>
              <a:buNone/>
              <a:defRPr sz="1200">
                <a:solidFill>
                  <a:schemeClr val="accent1"/>
                </a:solidFill>
              </a:defRPr>
            </a:lvl5pPr>
          </a:lstStyle>
          <a:p>
            <a:pPr lvl="0"/>
            <a:r>
              <a:rPr lang="en-US" dirty="0"/>
              <a:t>Insert name(s) here</a:t>
            </a:r>
          </a:p>
        </p:txBody>
      </p:sp>
      <p:sp>
        <p:nvSpPr>
          <p:cNvPr id="16"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
        <p:nvSpPr>
          <p:cNvPr id="17" name="Text Placeholder 1"/>
          <p:cNvSpPr txBox="1">
            <a:spLocks/>
          </p:cNvSpPr>
          <p:nvPr userDrawn="1"/>
        </p:nvSpPr>
        <p:spPr bwMode="gray">
          <a:xfrm>
            <a:off x="-1879949" y="430778"/>
            <a:ext cx="1702149" cy="74635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300" b="1" dirty="0">
                <a:solidFill>
                  <a:srgbClr val="FFFFFF"/>
                </a:solidFill>
              </a:rPr>
              <a:t>Placement Location</a:t>
            </a:r>
          </a:p>
          <a:p>
            <a:pPr fontAlgn="auto">
              <a:spcBef>
                <a:spcPts val="300"/>
              </a:spcBef>
              <a:spcAft>
                <a:spcPts val="0"/>
              </a:spcAft>
              <a:buFont typeface="+mj-lt"/>
              <a:buNone/>
            </a:pPr>
            <a:r>
              <a:rPr lang="en-US" sz="900" b="1" dirty="0">
                <a:solidFill>
                  <a:srgbClr val="FFFFFF"/>
                </a:solidFill>
              </a:rPr>
              <a:t>(If used) </a:t>
            </a:r>
            <a:r>
              <a:rPr lang="en-US" sz="900" dirty="0">
                <a:solidFill>
                  <a:srgbClr val="FFFFFF"/>
                </a:solidFill>
              </a:rPr>
              <a:t>This page should always be position as page 2 in you document.</a:t>
            </a:r>
          </a:p>
        </p:txBody>
      </p:sp>
    </p:spTree>
    <p:extLst>
      <p:ext uri="{BB962C8B-B14F-4D97-AF65-F5344CB8AC3E}">
        <p14:creationId xmlns:p14="http://schemas.microsoft.com/office/powerpoint/2010/main" val="157568281"/>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0" orient="horz" pos="1380" userDrawn="1">
          <p15:clr>
            <a:srgbClr val="FBAE40"/>
          </p15:clr>
        </p15:guide>
        <p15:guide id="7" orient="horz" pos="1873"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997200" y="2196633"/>
            <a:ext cx="4318000" cy="307777"/>
          </a:xfrm>
        </p:spPr>
        <p:txBody>
          <a:bodyPr anchor="t" anchorCtr="0"/>
          <a:lstStyle>
            <a:lvl1pPr>
              <a:defRPr/>
            </a:lvl1pPr>
          </a:lstStyle>
          <a:p>
            <a:r>
              <a:rPr lang="en-US" dirty="0"/>
              <a:t>Insert label (i.e., Contents)</a:t>
            </a:r>
          </a:p>
        </p:txBody>
      </p:sp>
      <p:sp>
        <p:nvSpPr>
          <p:cNvPr id="6" name="Rectangle 5"/>
          <p:cNvSpPr/>
          <p:nvPr userDrawn="1"/>
        </p:nvSpPr>
        <p:spPr bwMode="gray">
          <a:xfrm>
            <a:off x="-1" y="1724386"/>
            <a:ext cx="7315201" cy="191193"/>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13" name="Text Placeholder 6"/>
          <p:cNvSpPr>
            <a:spLocks noGrp="1"/>
          </p:cNvSpPr>
          <p:nvPr>
            <p:ph type="body" sz="quarter" idx="28" hasCustomPrompt="1"/>
          </p:nvPr>
        </p:nvSpPr>
        <p:spPr bwMode="gray">
          <a:xfrm>
            <a:off x="758830" y="476323"/>
            <a:ext cx="3554413" cy="153888"/>
          </a:xfrm>
        </p:spPr>
        <p:txBody>
          <a:bodyPr wrap="square"/>
          <a:lstStyle>
            <a:lvl1pPr marL="0" indent="0">
              <a:buNone/>
              <a:defRPr>
                <a:solidFill>
                  <a:schemeClr val="accent5"/>
                </a:solidFill>
              </a:defRPr>
            </a:lvl1pPr>
            <a:lvl2pPr marL="112714" indent="0">
              <a:buNone/>
              <a:defRPr>
                <a:solidFill>
                  <a:schemeClr val="accent5"/>
                </a:solidFill>
              </a:defRPr>
            </a:lvl2pPr>
            <a:lvl3pPr marL="230190" indent="0">
              <a:buNone/>
              <a:defRPr>
                <a:solidFill>
                  <a:schemeClr val="accent5"/>
                </a:solidFill>
              </a:defRPr>
            </a:lvl3pPr>
            <a:lvl4pPr marL="342903" indent="0">
              <a:buNone/>
              <a:defRPr>
                <a:solidFill>
                  <a:schemeClr val="accent5"/>
                </a:solidFill>
              </a:defRPr>
            </a:lvl4pPr>
            <a:lvl5pPr marL="458792" indent="0">
              <a:buNone/>
              <a:defRPr>
                <a:solidFill>
                  <a:schemeClr val="accent5"/>
                </a:solidFill>
              </a:defRPr>
            </a:lvl5pPr>
          </a:lstStyle>
          <a:p>
            <a:pPr lvl="0"/>
            <a:r>
              <a:rPr lang="en-US" dirty="0"/>
              <a:t>Repeat main document title here</a:t>
            </a:r>
          </a:p>
        </p:txBody>
      </p:sp>
      <p:sp>
        <p:nvSpPr>
          <p:cNvPr id="14"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5" name="Text Placeholder 2"/>
          <p:cNvSpPr>
            <a:spLocks noGrp="1"/>
          </p:cNvSpPr>
          <p:nvPr>
            <p:ph type="body" sz="quarter" idx="29" hasCustomPrompt="1"/>
          </p:nvPr>
        </p:nvSpPr>
        <p:spPr bwMode="gray">
          <a:xfrm>
            <a:off x="2997200" y="2986673"/>
            <a:ext cx="4318000" cy="2031325"/>
          </a:xfrm>
        </p:spPr>
        <p:txBody>
          <a:bodyPr/>
          <a:lstStyle>
            <a:lvl1pPr marL="0" marR="0" indent="0" algn="l" defTabSz="1018888" rtl="0" eaLnBrk="1" fontAlgn="auto" latinLnBrk="0" hangingPunct="1">
              <a:lnSpc>
                <a:spcPct val="100000"/>
              </a:lnSpc>
              <a:spcBef>
                <a:spcPts val="800"/>
              </a:spcBef>
              <a:spcAft>
                <a:spcPts val="0"/>
              </a:spcAft>
              <a:buClr>
                <a:schemeClr val="accent1"/>
              </a:buClr>
              <a:buSzTx/>
              <a:buFont typeface="Arial" pitchFamily="34" charset="0"/>
              <a:buNone/>
              <a:tabLst>
                <a:tab pos="4286290" algn="r"/>
              </a:tabLst>
              <a:defRPr sz="1100" baseline="0"/>
            </a:lvl1pPr>
            <a:lvl2pPr marL="112714" indent="0">
              <a:spcBef>
                <a:spcPts val="800"/>
              </a:spcBef>
              <a:buNone/>
              <a:defRPr sz="1100"/>
            </a:lvl2pPr>
            <a:lvl3pPr marL="230190" indent="0">
              <a:spcBef>
                <a:spcPts val="800"/>
              </a:spcBef>
              <a:buNone/>
              <a:defRPr sz="1100"/>
            </a:lvl3pPr>
            <a:lvl4pPr marL="342903" indent="0">
              <a:spcBef>
                <a:spcPts val="800"/>
              </a:spcBef>
              <a:buNone/>
              <a:defRPr sz="1100"/>
            </a:lvl4pPr>
            <a:lvl5pPr marL="458792" indent="0">
              <a:spcBef>
                <a:spcPts val="800"/>
              </a:spcBef>
              <a:buNone/>
              <a:defRPr sz="1100"/>
            </a:lvl5pPr>
          </a:lstStyle>
          <a:p>
            <a:pPr marL="0" marR="0" lvl="0" indent="0" algn="l" defTabSz="1018888" rtl="0" eaLnBrk="1" fontAlgn="auto" latinLnBrk="0" hangingPunct="1">
              <a:lnSpc>
                <a:spcPct val="100000"/>
              </a:lnSpc>
              <a:spcBef>
                <a:spcPts val="800"/>
              </a:spcBef>
              <a:spcAft>
                <a:spcPts val="0"/>
              </a:spcAft>
              <a:buClr>
                <a:schemeClr val="accent1"/>
              </a:buClr>
              <a:buSzTx/>
              <a:buFont typeface="Arial" pitchFamily="34" charset="0"/>
              <a:buNone/>
              <a:tabLst>
                <a:tab pos="4286290" algn="r"/>
              </a:tabLst>
              <a:defRPr/>
            </a:pP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br>
              <a:rPr lang="en-US" dirty="0"/>
            </a:br>
            <a:r>
              <a:rPr lang="en-US" dirty="0"/>
              <a:t>Section title .	. . . . . . . . . . . . . . . . . . . . . . . . . . . . . . . . . . . . . . . . . . . XX</a:t>
            </a:r>
          </a:p>
        </p:txBody>
      </p:sp>
      <p:sp>
        <p:nvSpPr>
          <p:cNvPr id="16" name="TextBox 15"/>
          <p:cNvSpPr txBox="1"/>
          <p:nvPr userDrawn="1"/>
        </p:nvSpPr>
        <p:spPr bwMode="gray">
          <a:xfrm>
            <a:off x="7933455" y="1724389"/>
            <a:ext cx="2489481" cy="4960856"/>
          </a:xfrm>
          <a:prstGeom prst="rect">
            <a:avLst/>
          </a:prstGeom>
          <a:solidFill>
            <a:srgbClr val="008770"/>
          </a:solidFill>
        </p:spPr>
        <p:txBody>
          <a:bodyPr wrap="square" lIns="91440" rIns="91440" rtlCol="0">
            <a:noAutofit/>
          </a:bodyPr>
          <a:lstStyle/>
          <a:p>
            <a:pPr defTabSz="1018888" fontAlgn="auto">
              <a:spcBef>
                <a:spcPts val="500"/>
              </a:spcBef>
              <a:spcAft>
                <a:spcPts val="0"/>
              </a:spcAft>
            </a:pPr>
            <a:r>
              <a:rPr lang="en-US" sz="1500" dirty="0">
                <a:solidFill>
                  <a:srgbClr val="FFFFFF"/>
                </a:solidFill>
                <a:latin typeface="Arial"/>
                <a:ea typeface="+mn-ea"/>
              </a:rPr>
              <a:t>Formatting Your Table</a:t>
            </a:r>
            <a:br>
              <a:rPr lang="en-US" sz="1500" dirty="0">
                <a:solidFill>
                  <a:srgbClr val="FFFFFF"/>
                </a:solidFill>
                <a:latin typeface="Arial"/>
                <a:ea typeface="+mn-ea"/>
              </a:rPr>
            </a:br>
            <a:r>
              <a:rPr lang="en-US" sz="1500" dirty="0">
                <a:solidFill>
                  <a:srgbClr val="FFFFFF"/>
                </a:solidFill>
                <a:latin typeface="Arial"/>
                <a:ea typeface="+mn-ea"/>
              </a:rPr>
              <a:t>of Contents (ToC)</a:t>
            </a:r>
          </a:p>
          <a:p>
            <a:pPr defTabSz="1018888" fontAlgn="auto">
              <a:spcBef>
                <a:spcPts val="300"/>
              </a:spcBef>
              <a:spcAft>
                <a:spcPts val="0"/>
              </a:spcAft>
            </a:pPr>
            <a:r>
              <a:rPr lang="en-US" sz="1000" dirty="0">
                <a:solidFill>
                  <a:srgbClr val="FFFFFF"/>
                </a:solidFill>
                <a:latin typeface="Arial"/>
                <a:ea typeface="+mn-ea"/>
              </a:rPr>
              <a:t>To format your ToC correctly and have the page numbers perfectly align to the right margin, you will need to perform the following steps:</a:t>
            </a:r>
          </a:p>
          <a:p>
            <a:pPr marL="171451" indent="-171451" defTabSz="1018888" fontAlgn="auto">
              <a:spcBef>
                <a:spcPts val="1000"/>
              </a:spcBef>
              <a:spcAft>
                <a:spcPts val="0"/>
              </a:spcAft>
              <a:buFont typeface="+mj-lt"/>
              <a:buAutoNum type="arabicParenR"/>
            </a:pPr>
            <a:r>
              <a:rPr lang="en-US" sz="1000" dirty="0">
                <a:solidFill>
                  <a:srgbClr val="FFFFFF"/>
                </a:solidFill>
                <a:latin typeface="Arial"/>
                <a:ea typeface="+mn-ea"/>
              </a:rPr>
              <a:t>Type directly into the </a:t>
            </a:r>
            <a:r>
              <a:rPr lang="en-US" sz="1000" dirty="0" err="1">
                <a:solidFill>
                  <a:srgbClr val="FFFFFF"/>
                </a:solidFill>
                <a:latin typeface="Arial"/>
                <a:ea typeface="+mn-ea"/>
              </a:rPr>
              <a:t>ToC</a:t>
            </a:r>
            <a:r>
              <a:rPr lang="en-US" sz="1000" dirty="0">
                <a:solidFill>
                  <a:srgbClr val="FFFFFF"/>
                </a:solidFill>
                <a:latin typeface="Arial"/>
                <a:ea typeface="+mn-ea"/>
              </a:rPr>
              <a:t> placeholder with what the section should be called</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Hit the “Tab” key</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Type in the correct page number</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Nudge your cursor to the left with</a:t>
            </a:r>
            <a:br>
              <a:rPr lang="en-US" sz="1000" dirty="0">
                <a:solidFill>
                  <a:srgbClr val="FFFFFF"/>
                </a:solidFill>
                <a:latin typeface="Arial"/>
                <a:ea typeface="+mn-ea"/>
              </a:rPr>
            </a:br>
            <a:r>
              <a:rPr lang="en-US" sz="1000" dirty="0">
                <a:solidFill>
                  <a:srgbClr val="FFFFFF"/>
                </a:solidFill>
                <a:latin typeface="Arial"/>
                <a:ea typeface="+mn-ea"/>
              </a:rPr>
              <a:t>the arrow key until it is directly before the number</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Alternate between “period” and “space” until it builds back to the </a:t>
            </a:r>
            <a:r>
              <a:rPr lang="en-US" sz="1000" dirty="0" err="1">
                <a:solidFill>
                  <a:srgbClr val="FFFFFF"/>
                </a:solidFill>
                <a:latin typeface="Arial"/>
                <a:ea typeface="+mn-ea"/>
              </a:rPr>
              <a:t>ToC</a:t>
            </a:r>
            <a:r>
              <a:rPr lang="en-US" sz="1000" dirty="0">
                <a:solidFill>
                  <a:srgbClr val="FFFFFF"/>
                </a:solidFill>
                <a:latin typeface="Arial"/>
                <a:ea typeface="+mn-ea"/>
              </a:rPr>
              <a:t> content. This is called a “Leader” and should look something like this:</a:t>
            </a:r>
            <a:br>
              <a:rPr lang="en-US" sz="1000" dirty="0">
                <a:solidFill>
                  <a:srgbClr val="FFFFFF"/>
                </a:solidFill>
                <a:latin typeface="Arial"/>
                <a:ea typeface="+mn-ea"/>
              </a:rPr>
            </a:br>
            <a:r>
              <a:rPr lang="en-US" sz="1000" dirty="0">
                <a:solidFill>
                  <a:srgbClr val="FFFFFF"/>
                </a:solidFill>
                <a:latin typeface="Arial"/>
                <a:ea typeface="+mn-ea"/>
              </a:rPr>
              <a:t>( . . . . . . . . . . . . . . . . )</a:t>
            </a:r>
          </a:p>
          <a:p>
            <a:pPr marL="171451" indent="-171451" defTabSz="1018888" fontAlgn="auto">
              <a:spcBef>
                <a:spcPts val="600"/>
              </a:spcBef>
              <a:spcAft>
                <a:spcPts val="0"/>
              </a:spcAft>
              <a:buFont typeface="+mj-lt"/>
              <a:buAutoNum type="arabicParenR"/>
            </a:pPr>
            <a:r>
              <a:rPr lang="en-US" sz="1000" dirty="0">
                <a:solidFill>
                  <a:srgbClr val="FFFFFF"/>
                </a:solidFill>
                <a:latin typeface="Arial"/>
                <a:ea typeface="+mn-ea"/>
              </a:rPr>
              <a:t>Repeat steps 1–5 for each level in</a:t>
            </a:r>
            <a:br>
              <a:rPr lang="en-US" sz="1000" dirty="0">
                <a:solidFill>
                  <a:srgbClr val="FFFFFF"/>
                </a:solidFill>
                <a:latin typeface="Arial"/>
                <a:ea typeface="+mn-ea"/>
              </a:rPr>
            </a:br>
            <a:r>
              <a:rPr lang="en-US" sz="1000" dirty="0">
                <a:solidFill>
                  <a:srgbClr val="FFFFFF"/>
                </a:solidFill>
                <a:latin typeface="Arial"/>
                <a:ea typeface="+mn-ea"/>
              </a:rPr>
              <a:t>the ToC</a:t>
            </a:r>
          </a:p>
          <a:p>
            <a:pPr marL="171451" indent="-171451" defTabSz="1018888" fontAlgn="auto">
              <a:spcBef>
                <a:spcPts val="300"/>
              </a:spcBef>
              <a:spcAft>
                <a:spcPts val="0"/>
              </a:spcAft>
              <a:buFont typeface="+mj-lt"/>
              <a:buAutoNum type="arabicParenR"/>
            </a:pPr>
            <a:endParaRPr lang="en-US" sz="1000" dirty="0">
              <a:solidFill>
                <a:srgbClr val="FFFFFF"/>
              </a:solidFill>
              <a:latin typeface="Arial"/>
              <a:ea typeface="+mn-ea"/>
            </a:endParaRPr>
          </a:p>
          <a:p>
            <a:pPr defTabSz="1018888" fontAlgn="auto">
              <a:spcBef>
                <a:spcPts val="300"/>
              </a:spcBef>
              <a:spcAft>
                <a:spcPts val="0"/>
              </a:spcAft>
            </a:pPr>
            <a:r>
              <a:rPr lang="en-US" sz="1000" dirty="0">
                <a:solidFill>
                  <a:srgbClr val="FFFFFF"/>
                </a:solidFill>
                <a:latin typeface="Arial"/>
                <a:ea typeface="+mn-ea"/>
              </a:rPr>
              <a:t>NOTE: Since PPT does not have an automated feature for this and it’s quite labor intensive, it’s strongly advised that you complete the ToC last. </a:t>
            </a:r>
          </a:p>
        </p:txBody>
      </p:sp>
      <p:sp>
        <p:nvSpPr>
          <p:cNvPr id="8" name="Text Placeholder 1"/>
          <p:cNvSpPr txBox="1">
            <a:spLocks/>
          </p:cNvSpPr>
          <p:nvPr userDrawn="1"/>
        </p:nvSpPr>
        <p:spPr bwMode="gray">
          <a:xfrm>
            <a:off x="7971554" y="1"/>
            <a:ext cx="2451381" cy="1297791"/>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sp>
        <p:nvSpPr>
          <p:cNvPr id="10" name="Text Placeholder 1"/>
          <p:cNvSpPr txBox="1">
            <a:spLocks/>
          </p:cNvSpPr>
          <p:nvPr userDrawn="1"/>
        </p:nvSpPr>
        <p:spPr bwMode="gray">
          <a:xfrm>
            <a:off x="-1879949" y="430778"/>
            <a:ext cx="1702149" cy="74635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300" b="1" dirty="0">
                <a:solidFill>
                  <a:srgbClr val="FFFFFF"/>
                </a:solidFill>
              </a:rPr>
              <a:t>Placement Location</a:t>
            </a:r>
          </a:p>
          <a:p>
            <a:pPr fontAlgn="auto">
              <a:spcBef>
                <a:spcPts val="300"/>
              </a:spcBef>
              <a:spcAft>
                <a:spcPts val="0"/>
              </a:spcAft>
              <a:buFont typeface="+mj-lt"/>
              <a:buNone/>
            </a:pPr>
            <a:r>
              <a:rPr lang="en-US" sz="900" b="1" dirty="0">
                <a:solidFill>
                  <a:srgbClr val="FFFFFF"/>
                </a:solidFill>
              </a:rPr>
              <a:t>(If used) </a:t>
            </a:r>
            <a:r>
              <a:rPr lang="en-US" sz="900" dirty="0">
                <a:solidFill>
                  <a:srgbClr val="FFFFFF"/>
                </a:solidFill>
              </a:rPr>
              <a:t>This page should always be position as page 3 in you document.</a:t>
            </a:r>
          </a:p>
        </p:txBody>
      </p:sp>
    </p:spTree>
    <p:extLst>
      <p:ext uri="{BB962C8B-B14F-4D97-AF65-F5344CB8AC3E}">
        <p14:creationId xmlns:p14="http://schemas.microsoft.com/office/powerpoint/2010/main" val="2427456117"/>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7" orient="horz" pos="1380" userDrawn="1">
          <p15:clr>
            <a:srgbClr val="FBAE40"/>
          </p15:clr>
        </p15:guide>
        <p15:guide id="0" orient="horz" pos="1873"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2" name="Rectangle 11"/>
          <p:cNvSpPr/>
          <p:nvPr userDrawn="1"/>
        </p:nvSpPr>
        <p:spPr bwMode="gray">
          <a:xfrm>
            <a:off x="5241930" y="5430481"/>
            <a:ext cx="2073275" cy="2921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6" name="Rectangle 5"/>
          <p:cNvSpPr/>
          <p:nvPr userDrawn="1"/>
        </p:nvSpPr>
        <p:spPr bwMode="gray">
          <a:xfrm>
            <a:off x="-1" y="5430481"/>
            <a:ext cx="5065715" cy="292100"/>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9" name="Title 1"/>
          <p:cNvSpPr>
            <a:spLocks noGrp="1"/>
          </p:cNvSpPr>
          <p:nvPr>
            <p:ph type="title" hasCustomPrompt="1"/>
          </p:nvPr>
        </p:nvSpPr>
        <p:spPr bwMode="gray">
          <a:xfrm>
            <a:off x="758826" y="6336101"/>
            <a:ext cx="4306888" cy="775597"/>
          </a:xfrm>
        </p:spPr>
        <p:txBody>
          <a:bodyPr anchor="b" anchorCtr="0"/>
          <a:lstStyle>
            <a:lvl1pPr>
              <a:lnSpc>
                <a:spcPct val="90000"/>
              </a:lnSpc>
              <a:defRPr sz="2800">
                <a:solidFill>
                  <a:schemeClr val="tx1"/>
                </a:solidFill>
              </a:defRPr>
            </a:lvl1pPr>
          </a:lstStyle>
          <a:p>
            <a:r>
              <a:rPr lang="en-US" dirty="0"/>
              <a:t>Page title – Arial 28pt;   Use sentence case</a:t>
            </a:r>
          </a:p>
        </p:txBody>
      </p:sp>
      <p:sp>
        <p:nvSpPr>
          <p:cNvPr id="14" name="Text Placeholder 2"/>
          <p:cNvSpPr>
            <a:spLocks noGrp="1"/>
          </p:cNvSpPr>
          <p:nvPr>
            <p:ph type="body" sz="quarter" idx="29" hasCustomPrompt="1"/>
          </p:nvPr>
        </p:nvSpPr>
        <p:spPr bwMode="gray">
          <a:xfrm>
            <a:off x="758824" y="7177794"/>
            <a:ext cx="4306890" cy="184666"/>
          </a:xfrm>
        </p:spPr>
        <p:txBody>
          <a:bodyPr/>
          <a:lstStyle>
            <a:lvl1pPr marL="0" indent="0">
              <a:spcBef>
                <a:spcPts val="0"/>
              </a:spcBef>
              <a:buNone/>
              <a:defRPr sz="1200">
                <a:solidFill>
                  <a:schemeClr val="accent4"/>
                </a:solidFill>
              </a:defRPr>
            </a:lvl1pPr>
            <a:lvl2pPr marL="112714" indent="0">
              <a:spcBef>
                <a:spcPts val="0"/>
              </a:spcBef>
              <a:buNone/>
              <a:defRPr sz="1500">
                <a:solidFill>
                  <a:schemeClr val="accent4"/>
                </a:solidFill>
              </a:defRPr>
            </a:lvl2pPr>
            <a:lvl3pPr marL="230190" indent="0">
              <a:spcBef>
                <a:spcPts val="0"/>
              </a:spcBef>
              <a:buNone/>
              <a:defRPr sz="1500">
                <a:solidFill>
                  <a:schemeClr val="accent4"/>
                </a:solidFill>
              </a:defRPr>
            </a:lvl3pPr>
            <a:lvl4pPr marL="342903" indent="0">
              <a:spcBef>
                <a:spcPts val="0"/>
              </a:spcBef>
              <a:buNone/>
              <a:defRPr sz="1500">
                <a:solidFill>
                  <a:schemeClr val="accent4"/>
                </a:solidFill>
              </a:defRPr>
            </a:lvl4pPr>
            <a:lvl5pPr marL="458792" indent="0">
              <a:spcBef>
                <a:spcPts val="0"/>
              </a:spcBef>
              <a:buNone/>
              <a:defRPr sz="1500">
                <a:solidFill>
                  <a:schemeClr val="accent4"/>
                </a:solidFill>
              </a:defRPr>
            </a:lvl5pPr>
          </a:lstStyle>
          <a:p>
            <a:pPr lvl="0"/>
            <a:r>
              <a:rPr lang="en-US" dirty="0"/>
              <a:t>Page subtitle – Arial 15pt regular; Use sentence case</a:t>
            </a:r>
          </a:p>
        </p:txBody>
      </p:sp>
      <p:sp>
        <p:nvSpPr>
          <p:cNvPr id="15" name="Text Placeholder 6"/>
          <p:cNvSpPr>
            <a:spLocks noGrp="1"/>
          </p:cNvSpPr>
          <p:nvPr>
            <p:ph type="body" sz="quarter" idx="30" hasCustomPrompt="1"/>
          </p:nvPr>
        </p:nvSpPr>
        <p:spPr bwMode="gray">
          <a:xfrm>
            <a:off x="5572407" y="5491894"/>
            <a:ext cx="1649491" cy="169277"/>
          </a:xfrm>
        </p:spPr>
        <p:txBody>
          <a:bodyPr wrap="none" rIns="0" bIns="0" anchor="ctr" anchorCtr="0"/>
          <a:lstStyle>
            <a:lvl1pPr marL="0" indent="0" algn="r">
              <a:spcBef>
                <a:spcPts val="0"/>
              </a:spcBef>
              <a:buNone/>
              <a:defRPr sz="1100" b="1" cap="all" baseline="0">
                <a:solidFill>
                  <a:schemeClr val="bg2"/>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Section AND #</a:t>
            </a:r>
          </a:p>
        </p:txBody>
      </p:sp>
      <p:sp>
        <p:nvSpPr>
          <p:cNvPr id="22" name="Text Placeholder 21"/>
          <p:cNvSpPr>
            <a:spLocks noGrp="1"/>
          </p:cNvSpPr>
          <p:nvPr>
            <p:ph type="body" sz="quarter" idx="31" hasCustomPrompt="1"/>
          </p:nvPr>
        </p:nvSpPr>
        <p:spPr bwMode="gray">
          <a:xfrm>
            <a:off x="1174505" y="7970047"/>
            <a:ext cx="3138737" cy="961802"/>
          </a:xfrm>
        </p:spPr>
        <p:txBody>
          <a:bodyPr/>
          <a:lstStyle/>
          <a:p>
            <a:pPr lvl="0"/>
            <a:r>
              <a:rPr lang="en-US" dirty="0"/>
              <a:t>Bulleted text, if needed – Arial 10pt Regular (hit Enter then Tab to get to the next bullet level)</a:t>
            </a:r>
          </a:p>
          <a:p>
            <a:pPr lvl="1"/>
            <a:r>
              <a:rPr lang="en-US" dirty="0"/>
              <a:t>Second level</a:t>
            </a:r>
          </a:p>
          <a:p>
            <a:pPr lvl="2"/>
            <a:r>
              <a:rPr lang="en-US" dirty="0"/>
              <a:t>Third level</a:t>
            </a:r>
          </a:p>
          <a:p>
            <a:pPr lvl="3"/>
            <a:r>
              <a:rPr lang="en-US" dirty="0"/>
              <a:t>Fourth level</a:t>
            </a:r>
          </a:p>
        </p:txBody>
      </p:sp>
      <p:sp>
        <p:nvSpPr>
          <p:cNvPr id="23" name="Text Placeholder 6"/>
          <p:cNvSpPr>
            <a:spLocks noGrp="1"/>
          </p:cNvSpPr>
          <p:nvPr>
            <p:ph type="body" sz="quarter" idx="28" hasCustomPrompt="1"/>
          </p:nvPr>
        </p:nvSpPr>
        <p:spPr bwMode="gray">
          <a:xfrm>
            <a:off x="758830" y="476323"/>
            <a:ext cx="3554413" cy="153888"/>
          </a:xfrm>
        </p:spPr>
        <p:txBody>
          <a:bodyPr wrap="square"/>
          <a:lstStyle>
            <a:lvl1pPr marL="0" indent="0">
              <a:buNone/>
              <a:defRPr>
                <a:solidFill>
                  <a:schemeClr val="accent5"/>
                </a:solidFill>
              </a:defRPr>
            </a:lvl1pPr>
            <a:lvl2pPr marL="112714" indent="0">
              <a:buNone/>
              <a:defRPr>
                <a:solidFill>
                  <a:schemeClr val="accent5"/>
                </a:solidFill>
              </a:defRPr>
            </a:lvl2pPr>
            <a:lvl3pPr marL="230190" indent="0">
              <a:buNone/>
              <a:defRPr>
                <a:solidFill>
                  <a:schemeClr val="accent5"/>
                </a:solidFill>
              </a:defRPr>
            </a:lvl3pPr>
            <a:lvl4pPr marL="342903" indent="0">
              <a:buNone/>
              <a:defRPr>
                <a:solidFill>
                  <a:schemeClr val="accent5"/>
                </a:solidFill>
              </a:defRPr>
            </a:lvl4pPr>
            <a:lvl5pPr marL="458792" indent="0">
              <a:buNone/>
              <a:defRPr>
                <a:solidFill>
                  <a:schemeClr val="accent5"/>
                </a:solidFill>
              </a:defRPr>
            </a:lvl5pPr>
          </a:lstStyle>
          <a:p>
            <a:pPr lvl="0"/>
            <a:r>
              <a:rPr lang="en-US" dirty="0"/>
              <a:t>Repeat main document title here</a:t>
            </a:r>
          </a:p>
        </p:txBody>
      </p:sp>
      <p:sp>
        <p:nvSpPr>
          <p:cNvPr id="24"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3" name="Rectangle 12"/>
          <p:cNvSpPr/>
          <p:nvPr userDrawn="1"/>
        </p:nvSpPr>
        <p:spPr bwMode="gray">
          <a:xfrm>
            <a:off x="931090" y="10078135"/>
            <a:ext cx="75235" cy="11487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16" name="TextBox 15"/>
          <p:cNvSpPr txBox="1"/>
          <p:nvPr userDrawn="1"/>
        </p:nvSpPr>
        <p:spPr bwMode="gray">
          <a:xfrm>
            <a:off x="920086" y="10084961"/>
            <a:ext cx="86562" cy="92333"/>
          </a:xfrm>
          <a:prstGeom prst="rect">
            <a:avLst/>
          </a:prstGeom>
          <a:noFill/>
        </p:spPr>
        <p:txBody>
          <a:bodyPr wrap="none" lIns="0" tIns="0" rIns="0" bIns="0" rtlCol="0">
            <a:spAutoFit/>
          </a:bodyPr>
          <a:lstStyle/>
          <a:p>
            <a:pPr defTabSz="1018888" fontAlgn="auto">
              <a:spcBef>
                <a:spcPts val="500"/>
              </a:spcBef>
              <a:spcAft>
                <a:spcPts val="0"/>
              </a:spcAft>
            </a:pPr>
            <a:r>
              <a:rPr lang="en-US" sz="600" dirty="0">
                <a:solidFill>
                  <a:srgbClr val="B1B3B3">
                    <a:lumMod val="50000"/>
                  </a:srgbClr>
                </a:solidFill>
                <a:latin typeface="Arial"/>
                <a:ea typeface="+mn-ea"/>
              </a:rPr>
              <a:t>20</a:t>
            </a:r>
          </a:p>
        </p:txBody>
      </p:sp>
    </p:spTree>
    <p:extLst>
      <p:ext uri="{BB962C8B-B14F-4D97-AF65-F5344CB8AC3E}">
        <p14:creationId xmlns:p14="http://schemas.microsoft.com/office/powerpoint/2010/main" val="245690028"/>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7" orient="horz" pos="4480" userDrawn="1">
          <p15:clr>
            <a:srgbClr val="FBAE40"/>
          </p15:clr>
        </p15:guide>
        <p15:guide id="0" orient="horz" pos="452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758830" y="476323"/>
            <a:ext cx="3554413" cy="153888"/>
          </a:xfrm>
        </p:spPr>
        <p:txBody>
          <a:bodyPr anchor="t" anchorCtr="0"/>
          <a:lstStyle>
            <a:lvl1pPr>
              <a:defRPr sz="1000">
                <a:solidFill>
                  <a:schemeClr val="accent5"/>
                </a:solidFill>
              </a:defRPr>
            </a:lvl1pPr>
          </a:lstStyle>
          <a:p>
            <a:r>
              <a:rPr lang="en-US" dirty="0"/>
              <a:t>Repeat main document title here</a:t>
            </a:r>
          </a:p>
        </p:txBody>
      </p:sp>
      <p:sp>
        <p:nvSpPr>
          <p:cNvPr id="11"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2" name="Text Placeholder 18"/>
          <p:cNvSpPr>
            <a:spLocks noGrp="1"/>
          </p:cNvSpPr>
          <p:nvPr>
            <p:ph type="body" sz="quarter" idx="30" hasCustomPrompt="1"/>
          </p:nvPr>
        </p:nvSpPr>
        <p:spPr bwMode="gray">
          <a:xfrm>
            <a:off x="5968916" y="9712186"/>
            <a:ext cx="1346284" cy="230832"/>
          </a:xfrm>
        </p:spPr>
        <p:txBody>
          <a:bodyPr anchor="b" anchorCtr="0"/>
          <a:lstStyle>
            <a:lvl1pPr marL="0" indent="0">
              <a:spcBef>
                <a:spcPts val="0"/>
              </a:spcBef>
              <a:buNone/>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Source: Click to add source. Use a single space after “Source:” and a period at the end of the source. Stretch the box to the left as needed.</a:t>
            </a:r>
          </a:p>
        </p:txBody>
      </p:sp>
      <p:sp>
        <p:nvSpPr>
          <p:cNvPr id="13" name="Text Placeholder 18"/>
          <p:cNvSpPr>
            <a:spLocks noGrp="1"/>
          </p:cNvSpPr>
          <p:nvPr>
            <p:ph type="body" sz="quarter" idx="31" hasCustomPrompt="1"/>
          </p:nvPr>
        </p:nvSpPr>
        <p:spPr bwMode="gray">
          <a:xfrm>
            <a:off x="754068" y="9712186"/>
            <a:ext cx="1674265" cy="230832"/>
          </a:xfrm>
        </p:spPr>
        <p:txBody>
          <a:bodyPr anchor="b" anchorCtr="0"/>
          <a:lstStyle>
            <a:lvl1pPr marL="91441" indent="-91441">
              <a:spcBef>
                <a:spcPts val="100"/>
              </a:spcBef>
              <a:buClr>
                <a:schemeClr val="tx1"/>
              </a:buClr>
              <a:buFont typeface="+mj-lt"/>
              <a:buAutoNum type="arabicPeriod"/>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Click to add footnote. Numbers appear automatically (no additional space or tab needed). Use a period at the end of each footnote. Stretch the box to the right as needed.</a:t>
            </a:r>
          </a:p>
        </p:txBody>
      </p:sp>
      <p:sp>
        <p:nvSpPr>
          <p:cNvPr id="2" name="Rectangle 1"/>
          <p:cNvSpPr/>
          <p:nvPr userDrawn="1"/>
        </p:nvSpPr>
        <p:spPr bwMode="gray">
          <a:xfrm>
            <a:off x="931090" y="10078135"/>
            <a:ext cx="75235" cy="11487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1018888" fontAlgn="auto">
              <a:spcBef>
                <a:spcPts val="500"/>
              </a:spcBef>
              <a:spcAft>
                <a:spcPts val="0"/>
              </a:spcAft>
            </a:pPr>
            <a:endParaRPr lang="en-US" sz="1000" dirty="0" err="1">
              <a:solidFill>
                <a:srgbClr val="FFFFFF"/>
              </a:solidFill>
            </a:endParaRPr>
          </a:p>
        </p:txBody>
      </p:sp>
      <p:sp>
        <p:nvSpPr>
          <p:cNvPr id="3" name="TextBox 2"/>
          <p:cNvSpPr txBox="1"/>
          <p:nvPr userDrawn="1"/>
        </p:nvSpPr>
        <p:spPr bwMode="gray">
          <a:xfrm>
            <a:off x="920086" y="10084961"/>
            <a:ext cx="86562" cy="92333"/>
          </a:xfrm>
          <a:prstGeom prst="rect">
            <a:avLst/>
          </a:prstGeom>
          <a:noFill/>
        </p:spPr>
        <p:txBody>
          <a:bodyPr wrap="none" lIns="0" tIns="0" rIns="0" bIns="0" rtlCol="0">
            <a:spAutoFit/>
          </a:bodyPr>
          <a:lstStyle/>
          <a:p>
            <a:pPr defTabSz="1018888" fontAlgn="auto">
              <a:spcBef>
                <a:spcPts val="500"/>
              </a:spcBef>
              <a:spcAft>
                <a:spcPts val="0"/>
              </a:spcAft>
            </a:pPr>
            <a:r>
              <a:rPr lang="en-US" sz="600" dirty="0">
                <a:solidFill>
                  <a:srgbClr val="B1B3B3">
                    <a:lumMod val="50000"/>
                  </a:srgbClr>
                </a:solidFill>
                <a:latin typeface="Arial"/>
                <a:ea typeface="+mn-ea"/>
              </a:rPr>
              <a:t>20</a:t>
            </a:r>
          </a:p>
        </p:txBody>
      </p:sp>
    </p:spTree>
    <p:extLst>
      <p:ext uri="{BB962C8B-B14F-4D97-AF65-F5344CB8AC3E}">
        <p14:creationId xmlns:p14="http://schemas.microsoft.com/office/powerpoint/2010/main" val="3066822654"/>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7" orient="horz" pos="706"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ndard: Page Tit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758825" y="922015"/>
            <a:ext cx="5715000" cy="307777"/>
          </a:xfrm>
        </p:spPr>
        <p:txBody>
          <a:bodyPr anchor="t" anchorCtr="0"/>
          <a:lstStyle/>
          <a:p>
            <a:r>
              <a:rPr lang="en-US" dirty="0"/>
              <a:t>Page title – Arial 20pt regular; Use sentence case</a:t>
            </a:r>
          </a:p>
        </p:txBody>
      </p:sp>
      <p:sp>
        <p:nvSpPr>
          <p:cNvPr id="15" name="Text Placeholder 6"/>
          <p:cNvSpPr>
            <a:spLocks noGrp="1"/>
          </p:cNvSpPr>
          <p:nvPr>
            <p:ph type="body" sz="quarter" idx="28" hasCustomPrompt="1"/>
          </p:nvPr>
        </p:nvSpPr>
        <p:spPr bwMode="gray">
          <a:xfrm>
            <a:off x="758830" y="476323"/>
            <a:ext cx="3554413" cy="153888"/>
          </a:xfrm>
        </p:spPr>
        <p:txBody>
          <a:bodyPr wrap="square"/>
          <a:lstStyle>
            <a:lvl1pPr marL="0" indent="0">
              <a:buNone/>
              <a:defRPr>
                <a:solidFill>
                  <a:schemeClr val="accent5"/>
                </a:solidFill>
              </a:defRPr>
            </a:lvl1pPr>
            <a:lvl2pPr marL="112714" indent="0">
              <a:buNone/>
              <a:defRPr>
                <a:solidFill>
                  <a:schemeClr val="accent5"/>
                </a:solidFill>
              </a:defRPr>
            </a:lvl2pPr>
            <a:lvl3pPr marL="230190" indent="0">
              <a:buNone/>
              <a:defRPr>
                <a:solidFill>
                  <a:schemeClr val="accent5"/>
                </a:solidFill>
              </a:defRPr>
            </a:lvl3pPr>
            <a:lvl4pPr marL="342903" indent="0">
              <a:buNone/>
              <a:defRPr>
                <a:solidFill>
                  <a:schemeClr val="accent5"/>
                </a:solidFill>
              </a:defRPr>
            </a:lvl4pPr>
            <a:lvl5pPr marL="458792" indent="0">
              <a:buNone/>
              <a:defRPr>
                <a:solidFill>
                  <a:schemeClr val="accent5"/>
                </a:solidFill>
              </a:defRPr>
            </a:lvl5pPr>
          </a:lstStyle>
          <a:p>
            <a:pPr lvl="0"/>
            <a:r>
              <a:rPr lang="en-US" dirty="0"/>
              <a:t>Repeat main document title here</a:t>
            </a:r>
          </a:p>
        </p:txBody>
      </p:sp>
      <p:sp>
        <p:nvSpPr>
          <p:cNvPr id="16" name="Text Placeholder 6"/>
          <p:cNvSpPr>
            <a:spLocks noGrp="1"/>
          </p:cNvSpPr>
          <p:nvPr>
            <p:ph type="body" sz="quarter" idx="27" hasCustomPrompt="1"/>
          </p:nvPr>
        </p:nvSpPr>
        <p:spPr bwMode="gray">
          <a:xfrm>
            <a:off x="5834027" y="476326"/>
            <a:ext cx="1481175" cy="169277"/>
          </a:xfrm>
        </p:spPr>
        <p:txBody>
          <a:bodyPr wrap="none" rIns="0" bIns="0" anchor="t" anchorCtr="0"/>
          <a:lstStyle>
            <a:lvl1pPr marL="0" indent="0" algn="r">
              <a:spcBef>
                <a:spcPts val="0"/>
              </a:spcBef>
              <a:buNone/>
              <a:defRPr sz="1100" b="1" baseline="0">
                <a:solidFill>
                  <a:schemeClr val="tx1"/>
                </a:solidFill>
              </a:defRPr>
            </a:lvl1pPr>
            <a:lvl2pPr marL="114301" indent="0">
              <a:spcBef>
                <a:spcPts val="0"/>
              </a:spcBef>
              <a:buNone/>
              <a:defRPr sz="500"/>
            </a:lvl2pPr>
            <a:lvl3pPr marL="228602" indent="0">
              <a:spcBef>
                <a:spcPts val="0"/>
              </a:spcBef>
              <a:buNone/>
              <a:defRPr sz="500"/>
            </a:lvl3pPr>
            <a:lvl4pPr marL="342903" indent="0">
              <a:spcBef>
                <a:spcPts val="0"/>
              </a:spcBef>
              <a:buNone/>
              <a:defRPr sz="500"/>
            </a:lvl4pPr>
            <a:lvl5pPr marL="457204" indent="0">
              <a:spcBef>
                <a:spcPts val="0"/>
              </a:spcBef>
              <a:buNone/>
              <a:defRPr sz="500"/>
            </a:lvl5pPr>
          </a:lstStyle>
          <a:p>
            <a:pPr lvl="0"/>
            <a:r>
              <a:rPr lang="en-US" dirty="0"/>
              <a:t>Insert Document Type</a:t>
            </a:r>
          </a:p>
        </p:txBody>
      </p:sp>
      <p:sp>
        <p:nvSpPr>
          <p:cNvPr id="18" name="Text Placeholder 18"/>
          <p:cNvSpPr>
            <a:spLocks noGrp="1"/>
          </p:cNvSpPr>
          <p:nvPr>
            <p:ph type="body" sz="quarter" idx="30" hasCustomPrompt="1"/>
          </p:nvPr>
        </p:nvSpPr>
        <p:spPr bwMode="gray">
          <a:xfrm>
            <a:off x="5968916" y="9712186"/>
            <a:ext cx="1346284" cy="230832"/>
          </a:xfrm>
        </p:spPr>
        <p:txBody>
          <a:bodyPr anchor="b" anchorCtr="0"/>
          <a:lstStyle>
            <a:lvl1pPr marL="0" indent="0">
              <a:spcBef>
                <a:spcPts val="0"/>
              </a:spcBef>
              <a:buNone/>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Source: Click to add source. Use a single space after “Source:” and a period at the end of the source. Stretch the box to the left as needed.</a:t>
            </a:r>
          </a:p>
        </p:txBody>
      </p:sp>
      <p:sp>
        <p:nvSpPr>
          <p:cNvPr id="19" name="Text Placeholder 18"/>
          <p:cNvSpPr>
            <a:spLocks noGrp="1"/>
          </p:cNvSpPr>
          <p:nvPr>
            <p:ph type="body" sz="quarter" idx="31" hasCustomPrompt="1"/>
          </p:nvPr>
        </p:nvSpPr>
        <p:spPr bwMode="gray">
          <a:xfrm>
            <a:off x="754068" y="9712186"/>
            <a:ext cx="1674265" cy="230832"/>
          </a:xfrm>
        </p:spPr>
        <p:txBody>
          <a:bodyPr anchor="b" anchorCtr="0"/>
          <a:lstStyle>
            <a:lvl1pPr marL="91441" indent="-91441">
              <a:spcBef>
                <a:spcPts val="100"/>
              </a:spcBef>
              <a:buClr>
                <a:schemeClr val="tx1"/>
              </a:buClr>
              <a:buFont typeface="+mj-lt"/>
              <a:buAutoNum type="arabicPeriod"/>
              <a:defRPr sz="500">
                <a:solidFill>
                  <a:schemeClr val="accent4"/>
                </a:solidFill>
              </a:defRPr>
            </a:lvl1pPr>
            <a:lvl2pPr marL="112714" indent="0">
              <a:spcBef>
                <a:spcPts val="0"/>
              </a:spcBef>
              <a:buNone/>
              <a:defRPr sz="500"/>
            </a:lvl2pPr>
            <a:lvl3pPr marL="230190" indent="0">
              <a:spcBef>
                <a:spcPts val="0"/>
              </a:spcBef>
              <a:buNone/>
              <a:defRPr sz="500"/>
            </a:lvl3pPr>
            <a:lvl4pPr marL="342903" indent="0">
              <a:spcBef>
                <a:spcPts val="0"/>
              </a:spcBef>
              <a:buNone/>
              <a:defRPr sz="500"/>
            </a:lvl4pPr>
            <a:lvl5pPr marL="458792" indent="0">
              <a:spcBef>
                <a:spcPts val="0"/>
              </a:spcBef>
              <a:buNone/>
              <a:defRPr sz="500"/>
            </a:lvl5pPr>
          </a:lstStyle>
          <a:p>
            <a:pPr lvl="0"/>
            <a:r>
              <a:rPr lang="en-US" dirty="0"/>
              <a:t>Click to add footnote. Numbers appear automatically (no additional space or tab needed). Use a period at the end of each footnote. Stretch the box to the right as needed.</a:t>
            </a:r>
          </a:p>
        </p:txBody>
      </p:sp>
      <p:grpSp>
        <p:nvGrpSpPr>
          <p:cNvPr id="20" name="Group 19"/>
          <p:cNvGrpSpPr/>
          <p:nvPr userDrawn="1"/>
        </p:nvGrpSpPr>
        <p:grpSpPr>
          <a:xfrm>
            <a:off x="-1269460" y="9358179"/>
            <a:ext cx="1173854" cy="369332"/>
            <a:chOff x="-1269460" y="8951295"/>
            <a:chExt cx="1173854" cy="353274"/>
          </a:xfrm>
        </p:grpSpPr>
        <p:sp>
          <p:nvSpPr>
            <p:cNvPr id="21"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below this guide.</a:t>
              </a:r>
              <a:endParaRPr lang="en-US" sz="900" i="1" dirty="0">
                <a:solidFill>
                  <a:srgbClr val="FFFFFF"/>
                </a:solidFill>
              </a:endParaRPr>
            </a:p>
          </p:txBody>
        </p:sp>
        <p:cxnSp>
          <p:nvCxnSpPr>
            <p:cNvPr id="22" name="Straight Arrow Connector 21"/>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1269460" y="1531335"/>
            <a:ext cx="1173854" cy="369332"/>
            <a:chOff x="-1269460" y="8951295"/>
            <a:chExt cx="1173854" cy="353274"/>
          </a:xfrm>
        </p:grpSpPr>
        <p:sp>
          <p:nvSpPr>
            <p:cNvPr id="24" name="Text Placeholder 1"/>
            <p:cNvSpPr txBox="1">
              <a:spLocks/>
            </p:cNvSpPr>
            <p:nvPr userDrawn="1"/>
          </p:nvSpPr>
          <p:spPr bwMode="gray">
            <a:xfrm>
              <a:off x="-1269460" y="8951295"/>
              <a:ext cx="1034136" cy="353274"/>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No content above this guide.</a:t>
              </a:r>
              <a:endParaRPr lang="en-US" sz="900" i="1" dirty="0">
                <a:solidFill>
                  <a:srgbClr val="FFFFFF"/>
                </a:solidFill>
              </a:endParaRPr>
            </a:p>
          </p:txBody>
        </p:sp>
        <p:cxnSp>
          <p:nvCxnSpPr>
            <p:cNvPr id="25" name="Straight Arrow Connector 24"/>
            <p:cNvCxnSpPr/>
            <p:nvPr userDrawn="1"/>
          </p:nvCxnSpPr>
          <p:spPr bwMode="gray">
            <a:xfrm>
              <a:off x="-290160" y="9140825"/>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 name="Text Placeholder 1"/>
          <p:cNvSpPr txBox="1">
            <a:spLocks/>
          </p:cNvSpPr>
          <p:nvPr userDrawn="1"/>
        </p:nvSpPr>
        <p:spPr bwMode="gray">
          <a:xfrm>
            <a:off x="7971550" y="430779"/>
            <a:ext cx="1567108" cy="1605568"/>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Aft>
                <a:spcPts val="0"/>
              </a:spcAft>
            </a:pPr>
            <a:r>
              <a:rPr lang="en-US" sz="1100" b="1" dirty="0">
                <a:solidFill>
                  <a:srgbClr val="FFFFFF"/>
                </a:solidFill>
              </a:rPr>
              <a:t>Document Type Taxonomy</a:t>
            </a:r>
          </a:p>
          <a:p>
            <a:pPr fontAlgn="auto">
              <a:spcBef>
                <a:spcPts val="300"/>
              </a:spcBef>
              <a:spcAft>
                <a:spcPts val="0"/>
              </a:spcAft>
              <a:buFont typeface="+mj-lt"/>
              <a:buNone/>
            </a:pPr>
            <a:r>
              <a:rPr lang="en-US" sz="900" dirty="0">
                <a:solidFill>
                  <a:srgbClr val="FFFFFF"/>
                </a:solidFill>
              </a:rPr>
              <a:t>The document type label SHOULD ONLY be included if it’s one of the following:</a:t>
            </a:r>
          </a:p>
          <a:p>
            <a:pPr marL="117476" indent="-117476" fontAlgn="auto">
              <a:spcAft>
                <a:spcPts val="0"/>
              </a:spcAft>
              <a:buFont typeface="Arial" panose="020B0604020202020204" pitchFamily="34" charset="0"/>
              <a:buChar char="•"/>
            </a:pPr>
            <a:r>
              <a:rPr lang="en-US" sz="900" dirty="0">
                <a:solidFill>
                  <a:srgbClr val="FFFFFF"/>
                </a:solidFill>
              </a:rPr>
              <a:t>White Paper</a:t>
            </a:r>
          </a:p>
          <a:p>
            <a:pPr marL="117476" indent="-117476" fontAlgn="auto">
              <a:spcBef>
                <a:spcPts val="200"/>
              </a:spcBef>
              <a:spcAft>
                <a:spcPts val="0"/>
              </a:spcAft>
              <a:buFont typeface="Arial" panose="020B0604020202020204" pitchFamily="34" charset="0"/>
              <a:buChar char="•"/>
            </a:pPr>
            <a:r>
              <a:rPr lang="en-US" sz="900" dirty="0">
                <a:solidFill>
                  <a:srgbClr val="FFFFFF"/>
                </a:solidFill>
              </a:rPr>
              <a:t>Case Study</a:t>
            </a:r>
          </a:p>
          <a:p>
            <a:pPr fontAlgn="auto">
              <a:spcBef>
                <a:spcPts val="600"/>
              </a:spcBef>
              <a:spcAft>
                <a:spcPts val="0"/>
              </a:spcAft>
              <a:buFont typeface="Arial" panose="020B0604020202020204" pitchFamily="34" charset="0"/>
              <a:buNone/>
              <a:defRPr/>
            </a:pPr>
            <a:r>
              <a:rPr lang="en-US" sz="900" dirty="0">
                <a:solidFill>
                  <a:srgbClr val="FFFFFF"/>
                </a:solidFill>
              </a:rPr>
              <a:t>If neither of the above, this field should remain blank.</a:t>
            </a:r>
          </a:p>
        </p:txBody>
      </p:sp>
      <p:grpSp>
        <p:nvGrpSpPr>
          <p:cNvPr id="14" name="Group 13"/>
          <p:cNvGrpSpPr/>
          <p:nvPr userDrawn="1"/>
        </p:nvGrpSpPr>
        <p:grpSpPr>
          <a:xfrm>
            <a:off x="-1717766" y="962229"/>
            <a:ext cx="1622160" cy="230832"/>
            <a:chOff x="-1717766" y="8951295"/>
            <a:chExt cx="1622160" cy="220797"/>
          </a:xfrm>
        </p:grpSpPr>
        <p:sp>
          <p:nvSpPr>
            <p:cNvPr id="17" name="Text Placeholder 1"/>
            <p:cNvSpPr txBox="1">
              <a:spLocks/>
            </p:cNvSpPr>
            <p:nvPr userDrawn="1"/>
          </p:nvSpPr>
          <p:spPr bwMode="gray">
            <a:xfrm>
              <a:off x="-1717766" y="8951295"/>
              <a:ext cx="1482442" cy="220797"/>
            </a:xfrm>
            <a:prstGeom prst="rect">
              <a:avLst/>
            </a:prstGeom>
            <a:solidFill>
              <a:srgbClr val="008770"/>
            </a:solidFill>
          </p:spPr>
          <p:txBody>
            <a:bodyPr vert="horz" wrap="square" lIns="64008" tIns="45720" rIns="64008" bIns="45720" rtlCol="0">
              <a:spAutoFit/>
            </a:bodyPr>
            <a:lstStyle>
              <a:lvl1pPr marL="0" indent="0" algn="l" defTabSz="640080" rtl="0" eaLnBrk="1" latinLnBrk="0" hangingPunct="1">
                <a:spcBef>
                  <a:spcPts val="500"/>
                </a:spcBef>
                <a:buFontTx/>
                <a:buNone/>
                <a:defRPr sz="1000" kern="1200" baseline="0">
                  <a:solidFill>
                    <a:schemeClr val="tx1"/>
                  </a:solidFill>
                  <a:latin typeface="+mn-lt"/>
                  <a:ea typeface="+mn-ea"/>
                  <a:cs typeface="+mn-cs"/>
                </a:defRPr>
              </a:lvl1pPr>
              <a:lvl2pPr marL="2286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2pPr>
              <a:lvl3pPr marL="3429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3pPr>
              <a:lvl4pPr marL="4572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4pPr>
              <a:lvl5pPr marL="5715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5pPr>
              <a:lvl6pPr marL="6858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6pPr>
              <a:lvl7pPr marL="8001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7pPr>
              <a:lvl8pPr marL="914400" indent="-114300" algn="l" defTabSz="640080" rtl="0" eaLnBrk="1" latinLnBrk="0" hangingPunct="1">
                <a:spcBef>
                  <a:spcPts val="500"/>
                </a:spcBef>
                <a:buFont typeface="Arial" pitchFamily="34" charset="0"/>
                <a:buChar char="–"/>
                <a:defRPr sz="1000" kern="1200">
                  <a:solidFill>
                    <a:schemeClr val="tx1"/>
                  </a:solidFill>
                  <a:latin typeface="+mn-lt"/>
                  <a:ea typeface="+mn-ea"/>
                  <a:cs typeface="+mn-cs"/>
                </a:defRPr>
              </a:lvl8pPr>
              <a:lvl9pPr marL="1028700" indent="-114300" algn="l" defTabSz="640080" rtl="0" eaLnBrk="1" latinLnBrk="0" hangingPunct="1">
                <a:spcBef>
                  <a:spcPts val="500"/>
                </a:spcBef>
                <a:buFont typeface="Arial" pitchFamily="34" charset="0"/>
                <a:buChar char="•"/>
                <a:defRPr sz="1000" kern="1200" baseline="0">
                  <a:solidFill>
                    <a:schemeClr val="tx1"/>
                  </a:solidFill>
                  <a:latin typeface="+mn-lt"/>
                  <a:ea typeface="+mn-ea"/>
                  <a:cs typeface="+mn-cs"/>
                </a:defRPr>
              </a:lvl9pPr>
            </a:lstStyle>
            <a:p>
              <a:pPr fontAlgn="auto">
                <a:spcBef>
                  <a:spcPts val="300"/>
                </a:spcBef>
                <a:spcAft>
                  <a:spcPts val="0"/>
                </a:spcAft>
                <a:buFont typeface="+mj-lt"/>
                <a:buNone/>
              </a:pPr>
              <a:r>
                <a:rPr lang="en-US" sz="900" dirty="0">
                  <a:solidFill>
                    <a:srgbClr val="FFFFFF"/>
                  </a:solidFill>
                </a:rPr>
                <a:t>Max. Character count: </a:t>
              </a:r>
              <a:r>
                <a:rPr lang="en-US" sz="900" b="1" dirty="0">
                  <a:solidFill>
                    <a:srgbClr val="FFFFFF"/>
                  </a:solidFill>
                </a:rPr>
                <a:t>100</a:t>
              </a:r>
              <a:endParaRPr lang="en-US" sz="900" i="1" dirty="0">
                <a:solidFill>
                  <a:srgbClr val="FFFFFF"/>
                </a:solidFill>
              </a:endParaRPr>
            </a:p>
          </p:txBody>
        </p:sp>
        <p:cxnSp>
          <p:nvCxnSpPr>
            <p:cNvPr id="26" name="Straight Arrow Connector 25"/>
            <p:cNvCxnSpPr/>
            <p:nvPr userDrawn="1"/>
          </p:nvCxnSpPr>
          <p:spPr bwMode="gray">
            <a:xfrm>
              <a:off x="-290160" y="9068088"/>
              <a:ext cx="194554" cy="0"/>
            </a:xfrm>
            <a:prstGeom prst="straightConnector1">
              <a:avLst/>
            </a:prstGeom>
            <a:ln w="25400">
              <a:solidFill>
                <a:srgbClr val="00877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4960125"/>
      </p:ext>
    </p:extLst>
  </p:cSld>
  <p:clrMapOvr>
    <a:masterClrMapping/>
  </p:clrMapOvr>
  <p:extLst>
    <p:ext uri="{DCECCB84-F9BA-43D5-87BE-67443E8EF086}">
      <p15:sldGuideLst xmlns:p15="http://schemas.microsoft.com/office/powerpoint/2012/main">
        <p15:guide id="1" pos="1888" userDrawn="1">
          <p15:clr>
            <a:srgbClr val="FBAE40"/>
          </p15:clr>
        </p15:guide>
        <p15:guide id="2" pos="475" userDrawn="1">
          <p15:clr>
            <a:srgbClr val="C35EA4"/>
          </p15:clr>
        </p15:guide>
        <p15:guide id="3" pos="1777" userDrawn="1">
          <p15:clr>
            <a:srgbClr val="FBAE40"/>
          </p15:clr>
        </p15:guide>
        <p15:guide id="4" pos="3191" userDrawn="1">
          <p15:clr>
            <a:srgbClr val="FBAE40"/>
          </p15:clr>
        </p15:guide>
        <p15:guide id="5" pos="3302" userDrawn="1">
          <p15:clr>
            <a:srgbClr val="FBAE40"/>
          </p15:clr>
        </p15:guide>
        <p15:guide id="6" orient="horz" pos="6020" userDrawn="1">
          <p15:clr>
            <a:srgbClr val="FBAE40"/>
          </p15:clr>
        </p15:guide>
        <p15:guide id="0" orient="horz" pos="108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sp>
        <p:nvSpPr>
          <p:cNvPr id="2" name="Title 1"/>
          <p:cNvSpPr>
            <a:spLocks noGrp="1"/>
          </p:cNvSpPr>
          <p:nvPr>
            <p:ph type="ctrTitle"/>
          </p:nvPr>
        </p:nvSpPr>
        <p:spPr>
          <a:xfrm>
            <a:off x="338653" y="4130795"/>
            <a:ext cx="6802240" cy="2254039"/>
          </a:xfrm>
        </p:spPr>
        <p:txBody>
          <a:bodyPr anchor="ctr">
            <a:noAutofit/>
          </a:bodyPr>
          <a:lstStyle>
            <a:lvl1pPr>
              <a:defRPr sz="3100"/>
            </a:lvl1pPr>
          </a:lstStyle>
          <a:p>
            <a:r>
              <a:rPr lang="en-US" dirty="0"/>
              <a:t>Click to edit Master title style</a:t>
            </a:r>
          </a:p>
        </p:txBody>
      </p:sp>
      <p:sp>
        <p:nvSpPr>
          <p:cNvPr id="4" name="Rectangle 3"/>
          <p:cNvSpPr/>
          <p:nvPr userDrawn="1"/>
        </p:nvSpPr>
        <p:spPr bwMode="auto">
          <a:xfrm>
            <a:off x="458418" y="477993"/>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spTree>
    <p:extLst>
      <p:ext uri="{BB962C8B-B14F-4D97-AF65-F5344CB8AC3E}">
        <p14:creationId xmlns:p14="http://schemas.microsoft.com/office/powerpoint/2010/main" val="29803134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Slide 3 Photo">
    <p:bg>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4310" y="1"/>
            <a:ext cx="7578090" cy="8775171"/>
          </a:xfrm>
        </p:spPr>
        <p:txBody>
          <a:bodyPr/>
          <a:lstStyle/>
          <a:p>
            <a:endParaRPr lang="en-US" dirty="0"/>
          </a:p>
        </p:txBody>
      </p:sp>
      <p:sp>
        <p:nvSpPr>
          <p:cNvPr id="7" name="Rectangle 6"/>
          <p:cNvSpPr/>
          <p:nvPr userDrawn="1"/>
        </p:nvSpPr>
        <p:spPr bwMode="auto">
          <a:xfrm rot="10800000" flipH="1">
            <a:off x="1" y="0"/>
            <a:ext cx="194310" cy="10515600"/>
          </a:xfrm>
          <a:prstGeom prst="rect">
            <a:avLst/>
          </a:prstGeom>
          <a:solidFill>
            <a:srgbClr val="D45D00"/>
          </a:solidFill>
          <a:ln>
            <a:noFill/>
          </a:ln>
          <a:effectLst/>
        </p:spPr>
        <p:txBody>
          <a:bodyPr vert="horz" wrap="square" lIns="91440" tIns="45720" rIns="91440" bIns="45720" numCol="1" rtlCol="0" anchor="ctr" anchorCtr="0" compatLnSpc="1">
            <a:prstTxWarp prst="textNoShape">
              <a:avLst/>
            </a:prstTxWarp>
          </a:bodyPr>
          <a:lstStyle/>
          <a:p>
            <a:pPr algn="ctr"/>
            <a:endParaRPr lang="en-US" sz="2200" dirty="0">
              <a:solidFill>
                <a:srgbClr val="00A8F7"/>
              </a:solidFill>
              <a:latin typeface="Arial" charset="0"/>
            </a:endParaRPr>
          </a:p>
        </p:txBody>
      </p:sp>
      <p:sp>
        <p:nvSpPr>
          <p:cNvPr id="2" name="Title 1"/>
          <p:cNvSpPr>
            <a:spLocks noGrp="1"/>
          </p:cNvSpPr>
          <p:nvPr>
            <p:ph type="ctrTitle"/>
          </p:nvPr>
        </p:nvSpPr>
        <p:spPr>
          <a:xfrm>
            <a:off x="534353" y="6075681"/>
            <a:ext cx="6606540" cy="1158664"/>
          </a:xfrm>
        </p:spPr>
        <p:txBody>
          <a:bodyPr anchor="b">
            <a:no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533004" y="7127254"/>
            <a:ext cx="6606540" cy="1381387"/>
          </a:xfrm>
        </p:spPr>
        <p:txBody>
          <a:bodyPr>
            <a:noAutofit/>
          </a:bodyPr>
          <a:lstStyle>
            <a:lvl1pPr marL="0" indent="0" algn="l">
              <a:buNone/>
              <a:defRPr sz="2000" b="1">
                <a:solidFill>
                  <a:schemeClr val="accent3"/>
                </a:solidFill>
              </a:defRPr>
            </a:lvl1pPr>
            <a:lvl2pPr marL="457204" indent="0" algn="ctr">
              <a:buNone/>
              <a:defRPr>
                <a:solidFill>
                  <a:schemeClr val="tx1">
                    <a:tint val="75000"/>
                  </a:schemeClr>
                </a:solidFill>
              </a:defRPr>
            </a:lvl2pPr>
            <a:lvl3pPr marL="914409" indent="0" algn="ctr">
              <a:buNone/>
              <a:defRPr>
                <a:solidFill>
                  <a:schemeClr val="tx1">
                    <a:tint val="75000"/>
                  </a:schemeClr>
                </a:solidFill>
              </a:defRPr>
            </a:lvl3pPr>
            <a:lvl4pPr marL="1371613" indent="0" algn="ctr">
              <a:buNone/>
              <a:defRPr>
                <a:solidFill>
                  <a:schemeClr val="tx1">
                    <a:tint val="75000"/>
                  </a:schemeClr>
                </a:solidFill>
              </a:defRPr>
            </a:lvl4pPr>
            <a:lvl5pPr marL="1828817" indent="0" algn="ctr">
              <a:buNone/>
              <a:defRPr>
                <a:solidFill>
                  <a:schemeClr val="tx1">
                    <a:tint val="75000"/>
                  </a:schemeClr>
                </a:solidFill>
              </a:defRPr>
            </a:lvl5pPr>
            <a:lvl6pPr marL="2286022" indent="0" algn="ctr">
              <a:buNone/>
              <a:defRPr>
                <a:solidFill>
                  <a:schemeClr val="tx1">
                    <a:tint val="75000"/>
                  </a:schemeClr>
                </a:solidFill>
              </a:defRPr>
            </a:lvl6pPr>
            <a:lvl7pPr marL="2743226" indent="0" algn="ctr">
              <a:buNone/>
              <a:defRPr>
                <a:solidFill>
                  <a:schemeClr val="tx1">
                    <a:tint val="75000"/>
                  </a:schemeClr>
                </a:solidFill>
              </a:defRPr>
            </a:lvl7pPr>
            <a:lvl8pPr marL="3200429" indent="0" algn="ctr">
              <a:buNone/>
              <a:defRPr>
                <a:solidFill>
                  <a:schemeClr val="tx1">
                    <a:tint val="75000"/>
                  </a:schemeClr>
                </a:solidFill>
              </a:defRPr>
            </a:lvl8pPr>
            <a:lvl9pPr marL="3657634" indent="0" algn="ctr">
              <a:buNone/>
              <a:defRPr>
                <a:solidFill>
                  <a:schemeClr val="tx1">
                    <a:tint val="75000"/>
                  </a:schemeClr>
                </a:solidFill>
              </a:defRPr>
            </a:lvl9pPr>
          </a:lstStyle>
          <a:p>
            <a:r>
              <a:rPr lang="en-US" dirty="0"/>
              <a:t>Click to edit Master subtitle style</a:t>
            </a:r>
          </a:p>
        </p:txBody>
      </p:sp>
      <p:pic>
        <p:nvPicPr>
          <p:cNvPr id="8" name="Picture 7"/>
          <p:cNvPicPr/>
          <p:nvPr userDrawn="1"/>
        </p:nvPicPr>
        <p:blipFill>
          <a:blip r:embed="rId2"/>
          <a:stretch>
            <a:fillRect/>
          </a:stretch>
        </p:blipFill>
        <p:spPr>
          <a:xfrm>
            <a:off x="5455920" y="9095928"/>
            <a:ext cx="2209800" cy="1021355"/>
          </a:xfrm>
          <a:prstGeom prst="rect">
            <a:avLst/>
          </a:prstGeom>
        </p:spPr>
      </p:pic>
    </p:spTree>
    <p:extLst>
      <p:ext uri="{BB962C8B-B14F-4D97-AF65-F5344CB8AC3E}">
        <p14:creationId xmlns:p14="http://schemas.microsoft.com/office/powerpoint/2010/main" val="632298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sp>
        <p:nvSpPr>
          <p:cNvPr id="2" name="Title 1"/>
          <p:cNvSpPr>
            <a:spLocks noGrp="1"/>
          </p:cNvSpPr>
          <p:nvPr>
            <p:ph type="ctrTitle"/>
          </p:nvPr>
        </p:nvSpPr>
        <p:spPr>
          <a:xfrm>
            <a:off x="350753" y="2994038"/>
            <a:ext cx="6790145" cy="2254039"/>
          </a:xfrm>
        </p:spPr>
        <p:txBody>
          <a:bodyPr anchor="b">
            <a:noAutofit/>
          </a:bodyPr>
          <a:lstStyle>
            <a:lvl1pPr>
              <a:defRPr sz="3100"/>
            </a:lvl1pPr>
          </a:lstStyle>
          <a:p>
            <a:r>
              <a:rPr lang="en-US" dirty="0"/>
              <a:t>Click to edit Master title style</a:t>
            </a:r>
          </a:p>
        </p:txBody>
      </p:sp>
      <p:sp>
        <p:nvSpPr>
          <p:cNvPr id="3" name="Subtitle 2"/>
          <p:cNvSpPr>
            <a:spLocks noGrp="1"/>
          </p:cNvSpPr>
          <p:nvPr>
            <p:ph type="subTitle" idx="1"/>
          </p:nvPr>
        </p:nvSpPr>
        <p:spPr>
          <a:xfrm>
            <a:off x="349404" y="5262669"/>
            <a:ext cx="6790145" cy="2687320"/>
          </a:xfrm>
        </p:spPr>
        <p:txBody>
          <a:bodyPr>
            <a:noAutofit/>
          </a:bodyPr>
          <a:lstStyle>
            <a:lvl1pPr marL="0" indent="0" algn="l">
              <a:buNone/>
              <a:defRPr sz="2200" b="1">
                <a:solidFill>
                  <a:schemeClr val="accent3"/>
                </a:solidFill>
              </a:defRPr>
            </a:lvl1pPr>
            <a:lvl2pPr marL="509417" indent="0" algn="ctr">
              <a:buNone/>
              <a:defRPr>
                <a:solidFill>
                  <a:schemeClr val="tx1">
                    <a:tint val="75000"/>
                  </a:schemeClr>
                </a:solidFill>
              </a:defRPr>
            </a:lvl2pPr>
            <a:lvl3pPr marL="1018834" indent="0" algn="ctr">
              <a:buNone/>
              <a:defRPr>
                <a:solidFill>
                  <a:schemeClr val="tx1">
                    <a:tint val="75000"/>
                  </a:schemeClr>
                </a:solidFill>
              </a:defRPr>
            </a:lvl3pPr>
            <a:lvl4pPr marL="1528251" indent="0" algn="ctr">
              <a:buNone/>
              <a:defRPr>
                <a:solidFill>
                  <a:schemeClr val="tx1">
                    <a:tint val="75000"/>
                  </a:schemeClr>
                </a:solidFill>
              </a:defRPr>
            </a:lvl4pPr>
            <a:lvl5pPr marL="2037668" indent="0" algn="ctr">
              <a:buNone/>
              <a:defRPr>
                <a:solidFill>
                  <a:schemeClr val="tx1">
                    <a:tint val="75000"/>
                  </a:schemeClr>
                </a:solidFill>
              </a:defRPr>
            </a:lvl5pPr>
            <a:lvl6pPr marL="2547085" indent="0" algn="ctr">
              <a:buNone/>
              <a:defRPr>
                <a:solidFill>
                  <a:schemeClr val="tx1">
                    <a:tint val="75000"/>
                  </a:schemeClr>
                </a:solidFill>
              </a:defRPr>
            </a:lvl6pPr>
            <a:lvl7pPr marL="3056502" indent="0" algn="ctr">
              <a:buNone/>
              <a:defRPr>
                <a:solidFill>
                  <a:schemeClr val="tx1">
                    <a:tint val="75000"/>
                  </a:schemeClr>
                </a:solidFill>
              </a:defRPr>
            </a:lvl7pPr>
            <a:lvl8pPr marL="3565920" indent="0" algn="ctr">
              <a:buNone/>
              <a:defRPr>
                <a:solidFill>
                  <a:schemeClr val="tx1">
                    <a:tint val="75000"/>
                  </a:schemeClr>
                </a:solidFill>
              </a:defRPr>
            </a:lvl8pPr>
            <a:lvl9pPr marL="4075336" indent="0" algn="ctr">
              <a:buNone/>
              <a:defRPr>
                <a:solidFill>
                  <a:schemeClr val="tx1">
                    <a:tint val="75000"/>
                  </a:schemeClr>
                </a:solidFill>
              </a:defRPr>
            </a:lvl9pPr>
          </a:lstStyle>
          <a:p>
            <a:r>
              <a:rPr lang="en-US" dirty="0"/>
              <a:t>Click to edit Master subtitle style</a:t>
            </a:r>
          </a:p>
        </p:txBody>
      </p:sp>
      <p:pic>
        <p:nvPicPr>
          <p:cNvPr id="6" name="Picture 5" descr="2015_UHC_Logo_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69718" y="9273627"/>
            <a:ext cx="2445512" cy="523657"/>
          </a:xfrm>
          <a:prstGeom prst="rect">
            <a:avLst/>
          </a:prstGeom>
        </p:spPr>
      </p:pic>
      <p:sp>
        <p:nvSpPr>
          <p:cNvPr id="7" name="Rectangle 6"/>
          <p:cNvSpPr/>
          <p:nvPr userDrawn="1"/>
        </p:nvSpPr>
        <p:spPr bwMode="auto">
          <a:xfrm>
            <a:off x="458418" y="477996"/>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spTree>
    <p:extLst>
      <p:ext uri="{BB962C8B-B14F-4D97-AF65-F5344CB8AC3E}">
        <p14:creationId xmlns:p14="http://schemas.microsoft.com/office/powerpoint/2010/main" val="3481614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748" y="242312"/>
            <a:ext cx="4940608" cy="848759"/>
          </a:xfrm>
        </p:spPr>
        <p:txBody>
          <a:bodyPr vert="horz" lIns="101882" tIns="50941" rIns="101882" bIns="50941" rtlCol="0" anchor="ctr">
            <a:normAutofit/>
          </a:bodyPr>
          <a:lstStyle>
            <a:lvl1pPr>
              <a:lnSpc>
                <a:spcPct val="100000"/>
              </a:lnSpc>
              <a:defRPr lang="en-US"/>
            </a:lvl1pPr>
          </a:lstStyle>
          <a:p>
            <a:pPr lvl="0"/>
            <a:r>
              <a:rPr lang="en-US" dirty="0"/>
              <a:t>Click to edit Master title</a:t>
            </a:r>
          </a:p>
        </p:txBody>
      </p:sp>
      <p:sp>
        <p:nvSpPr>
          <p:cNvPr id="3" name="Content Placeholder 2"/>
          <p:cNvSpPr>
            <a:spLocks noGrp="1"/>
          </p:cNvSpPr>
          <p:nvPr>
            <p:ph idx="1"/>
          </p:nvPr>
        </p:nvSpPr>
        <p:spPr>
          <a:xfrm>
            <a:off x="350750" y="1431098"/>
            <a:ext cx="6960462" cy="8099704"/>
          </a:xfrm>
        </p:spPr>
        <p:txBody>
          <a:bodyPr>
            <a:noAutofit/>
          </a:bodyPr>
          <a:lstStyle>
            <a:lvl2pPr marL="382063" indent="-169806">
              <a:buFont typeface="Arial" panose="020B0604020202020204" pitchFamily="34" charset="0"/>
              <a:buChar char="-"/>
              <a:defRPr/>
            </a:lvl2p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12"/>
          </p:nvPr>
        </p:nvSpPr>
        <p:spPr/>
        <p:txBody>
          <a:bodyPr/>
          <a:lstStyle/>
          <a:p>
            <a:fld id="{90F9BDA0-AF0E-4BA8-B742-3B9C92A3E6FE}" type="slidenum">
              <a:rPr lang="en-US" smtClean="0">
                <a:solidFill>
                  <a:srgbClr val="8C9599"/>
                </a:solidFill>
              </a:rPr>
              <a:pPr/>
              <a:t>‹#›</a:t>
            </a:fld>
            <a:endParaRPr lang="en-US" dirty="0">
              <a:solidFill>
                <a:srgbClr val="8C9599"/>
              </a:solidFill>
            </a:endParaRPr>
          </a:p>
        </p:txBody>
      </p:sp>
      <p:pic>
        <p:nvPicPr>
          <p:cNvPr id="9" name="Picture 8" descr="2015_UHC_Logo_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6507" y="391613"/>
            <a:ext cx="1828800" cy="391599"/>
          </a:xfrm>
          <a:prstGeom prst="rect">
            <a:avLst/>
          </a:prstGeom>
        </p:spPr>
      </p:pic>
      <p:sp>
        <p:nvSpPr>
          <p:cNvPr id="8" name="Rectangle 7"/>
          <p:cNvSpPr/>
          <p:nvPr userDrawn="1"/>
        </p:nvSpPr>
        <p:spPr bwMode="auto">
          <a:xfrm>
            <a:off x="458418" y="1100462"/>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sp>
        <p:nvSpPr>
          <p:cNvPr id="11" name="TextBox 10"/>
          <p:cNvSpPr txBox="1"/>
          <p:nvPr userDrawn="1"/>
        </p:nvSpPr>
        <p:spPr>
          <a:xfrm>
            <a:off x="475354" y="10058171"/>
            <a:ext cx="5438986" cy="107722"/>
          </a:xfrm>
          <a:prstGeom prst="rect">
            <a:avLst/>
          </a:prstGeom>
          <a:noFill/>
        </p:spPr>
        <p:txBody>
          <a:bodyPr wrap="square" lIns="0" tIns="0" rIns="0" bIns="0" rtlCol="0" anchor="b">
            <a:spAutoFit/>
          </a:bodyPr>
          <a:lstStyle/>
          <a:p>
            <a:pPr defTabSz="1018834" fontAlgn="auto">
              <a:spcBef>
                <a:spcPts val="0"/>
              </a:spcBef>
              <a:spcAft>
                <a:spcPts val="0"/>
              </a:spcAft>
            </a:pPr>
            <a:r>
              <a:rPr lang="en-US" sz="700" dirty="0">
                <a:solidFill>
                  <a:srgbClr val="8C9599"/>
                </a:solidFill>
                <a:latin typeface="Arial"/>
                <a:ea typeface="+mn-ea"/>
                <a:cs typeface="Arial"/>
              </a:rPr>
              <a:t>Proprietary information of UnitedHealth Group. Do not distribute or reproduce without express permission of UnitedHealth Group.</a:t>
            </a:r>
          </a:p>
        </p:txBody>
      </p:sp>
      <p:cxnSp>
        <p:nvCxnSpPr>
          <p:cNvPr id="12" name="Straight Connector 11"/>
          <p:cNvCxnSpPr/>
          <p:nvPr userDrawn="1"/>
        </p:nvCxnSpPr>
        <p:spPr bwMode="auto">
          <a:xfrm>
            <a:off x="457204" y="9919725"/>
            <a:ext cx="6858001" cy="0"/>
          </a:xfrm>
          <a:prstGeom prst="line">
            <a:avLst/>
          </a:prstGeom>
          <a:solidFill>
            <a:srgbClr val="798387"/>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57444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225798" y="206562"/>
            <a:ext cx="7267882" cy="15196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18834" fontAlgn="auto">
              <a:spcBef>
                <a:spcPts val="0"/>
              </a:spcBef>
              <a:spcAft>
                <a:spcPts val="0"/>
              </a:spcAft>
            </a:pPr>
            <a:endParaRPr lang="en-US" sz="2000" dirty="0">
              <a:solidFill>
                <a:srgbClr val="FFFFFF"/>
              </a:solidFill>
            </a:endParaRPr>
          </a:p>
        </p:txBody>
      </p:sp>
      <p:sp>
        <p:nvSpPr>
          <p:cNvPr id="2" name="Title 1"/>
          <p:cNvSpPr>
            <a:spLocks noGrp="1"/>
          </p:cNvSpPr>
          <p:nvPr>
            <p:ph type="title"/>
          </p:nvPr>
        </p:nvSpPr>
        <p:spPr>
          <a:xfrm>
            <a:off x="350748" y="242312"/>
            <a:ext cx="4940608" cy="848759"/>
          </a:xfrm>
        </p:spPr>
        <p:txBody>
          <a:bodyPr vert="horz" lIns="101882" tIns="50941" rIns="101882" bIns="50941" rtlCol="0" anchor="ctr">
            <a:normAutofit/>
          </a:bodyPr>
          <a:lstStyle>
            <a:lvl1pPr>
              <a:lnSpc>
                <a:spcPct val="100000"/>
              </a:lnSpc>
              <a:defRPr lang="en-US"/>
            </a:lvl1pPr>
          </a:lstStyle>
          <a:p>
            <a:pPr lvl="0"/>
            <a:r>
              <a:rPr lang="en-US" dirty="0"/>
              <a:t>Click to edit Master title</a:t>
            </a:r>
          </a:p>
        </p:txBody>
      </p:sp>
      <p:sp>
        <p:nvSpPr>
          <p:cNvPr id="6" name="Slide Number Placeholder 5"/>
          <p:cNvSpPr>
            <a:spLocks noGrp="1"/>
          </p:cNvSpPr>
          <p:nvPr>
            <p:ph type="sldNum" sz="quarter" idx="12"/>
          </p:nvPr>
        </p:nvSpPr>
        <p:spPr/>
        <p:txBody>
          <a:bodyPr/>
          <a:lstStyle/>
          <a:p>
            <a:fld id="{90F9BDA0-AF0E-4BA8-B742-3B9C92A3E6FE}" type="slidenum">
              <a:rPr lang="en-US" smtClean="0">
                <a:solidFill>
                  <a:srgbClr val="8C9599"/>
                </a:solidFill>
              </a:rPr>
              <a:pPr/>
              <a:t>‹#›</a:t>
            </a:fld>
            <a:endParaRPr lang="en-US" dirty="0">
              <a:solidFill>
                <a:srgbClr val="8C9599"/>
              </a:solidFill>
            </a:endParaRPr>
          </a:p>
        </p:txBody>
      </p:sp>
      <p:pic>
        <p:nvPicPr>
          <p:cNvPr id="9" name="Picture 8" descr="2015_UHC_Logo_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6507" y="391613"/>
            <a:ext cx="1828800" cy="391599"/>
          </a:xfrm>
          <a:prstGeom prst="rect">
            <a:avLst/>
          </a:prstGeom>
        </p:spPr>
      </p:pic>
    </p:spTree>
    <p:extLst>
      <p:ext uri="{BB962C8B-B14F-4D97-AF65-F5344CB8AC3E}">
        <p14:creationId xmlns:p14="http://schemas.microsoft.com/office/powerpoint/2010/main" val="39742395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sp>
        <p:nvSpPr>
          <p:cNvPr id="2" name="Title 1"/>
          <p:cNvSpPr>
            <a:spLocks noGrp="1"/>
          </p:cNvSpPr>
          <p:nvPr>
            <p:ph type="ctrTitle"/>
          </p:nvPr>
        </p:nvSpPr>
        <p:spPr>
          <a:xfrm>
            <a:off x="338653" y="4130795"/>
            <a:ext cx="6802240" cy="2254039"/>
          </a:xfrm>
        </p:spPr>
        <p:txBody>
          <a:bodyPr anchor="ctr">
            <a:noAutofit/>
          </a:bodyPr>
          <a:lstStyle>
            <a:lvl1pPr>
              <a:defRPr sz="3100"/>
            </a:lvl1pPr>
          </a:lstStyle>
          <a:p>
            <a:r>
              <a:rPr lang="en-US" dirty="0"/>
              <a:t>Click to edit Master title style</a:t>
            </a:r>
          </a:p>
        </p:txBody>
      </p:sp>
      <p:sp>
        <p:nvSpPr>
          <p:cNvPr id="4" name="Rectangle 3"/>
          <p:cNvSpPr/>
          <p:nvPr userDrawn="1"/>
        </p:nvSpPr>
        <p:spPr bwMode="auto">
          <a:xfrm>
            <a:off x="458418" y="477993"/>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spTree>
    <p:extLst>
      <p:ext uri="{BB962C8B-B14F-4D97-AF65-F5344CB8AC3E}">
        <p14:creationId xmlns:p14="http://schemas.microsoft.com/office/powerpoint/2010/main" val="21753247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emf"/><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hyperlink" Target="http://www.optum.com/" TargetMode="External"/><Relationship Id="rId2" Type="http://schemas.openxmlformats.org/officeDocument/2006/relationships/slideLayout" Target="../slideLayouts/slideLayout15.xml"/><Relationship Id="rId16"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hyperlink" Target="http://www.optum.com/" TargetMode="Externa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8.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748" y="589071"/>
            <a:ext cx="4940608" cy="929850"/>
          </a:xfrm>
          <a:prstGeom prst="rect">
            <a:avLst/>
          </a:prstGeom>
        </p:spPr>
        <p:txBody>
          <a:bodyPr vert="horz" lIns="101882" tIns="50941" rIns="101882" bIns="50941" rtlCol="0" anchor="ctr">
            <a:normAutofit/>
          </a:bodyPr>
          <a:lstStyle/>
          <a:p>
            <a:r>
              <a:rPr lang="en-US" dirty="0"/>
              <a:t>Click to edit Master title</a:t>
            </a:r>
          </a:p>
        </p:txBody>
      </p:sp>
      <p:sp>
        <p:nvSpPr>
          <p:cNvPr id="3" name="Text Placeholder 2"/>
          <p:cNvSpPr>
            <a:spLocks noGrp="1"/>
          </p:cNvSpPr>
          <p:nvPr>
            <p:ph type="body" idx="1"/>
          </p:nvPr>
        </p:nvSpPr>
        <p:spPr>
          <a:xfrm>
            <a:off x="350748" y="1858819"/>
            <a:ext cx="6964480" cy="7860145"/>
          </a:xfrm>
          <a:prstGeom prst="rect">
            <a:avLst/>
          </a:prstGeom>
        </p:spPr>
        <p:txBody>
          <a:bodyPr vert="horz" lIns="101882" tIns="50941" rIns="101882" bIns="50941" rtlCol="0">
            <a:normAutofit/>
          </a:body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4"/>
          </p:nvPr>
        </p:nvSpPr>
        <p:spPr>
          <a:xfrm>
            <a:off x="6404430" y="9921173"/>
            <a:ext cx="906780" cy="257366"/>
          </a:xfrm>
          <a:prstGeom prst="rect">
            <a:avLst/>
          </a:prstGeom>
        </p:spPr>
        <p:txBody>
          <a:bodyPr vert="horz" lIns="0" tIns="0" rIns="0" bIns="0" rtlCol="0" anchor="b"/>
          <a:lstStyle>
            <a:lvl1pPr algn="r">
              <a:defRPr sz="1000">
                <a:solidFill>
                  <a:schemeClr val="tx1"/>
                </a:solidFill>
              </a:defRPr>
            </a:lvl1pPr>
          </a:lstStyle>
          <a:p>
            <a:pPr defTabSz="1018834" fontAlgn="auto">
              <a:spcBef>
                <a:spcPts val="0"/>
              </a:spcBef>
              <a:spcAft>
                <a:spcPts val="0"/>
              </a:spcAft>
            </a:pPr>
            <a:fld id="{90F9BDA0-AF0E-4BA8-B742-3B9C92A3E6FE}" type="slidenum">
              <a:rPr lang="en-US" smtClean="0">
                <a:solidFill>
                  <a:srgbClr val="8C9599"/>
                </a:solidFill>
                <a:latin typeface="Arial"/>
                <a:ea typeface="+mn-ea"/>
              </a:rPr>
              <a:pPr defTabSz="1018834" fontAlgn="auto">
                <a:spcBef>
                  <a:spcPts val="0"/>
                </a:spcBef>
                <a:spcAft>
                  <a:spcPts val="0"/>
                </a:spcAft>
              </a:pPr>
              <a:t>‹#›</a:t>
            </a:fld>
            <a:endParaRPr lang="en-US" dirty="0">
              <a:solidFill>
                <a:srgbClr val="8C9599"/>
              </a:solidFill>
              <a:latin typeface="Arial"/>
              <a:ea typeface="+mn-ea"/>
            </a:endParaRPr>
          </a:p>
        </p:txBody>
      </p:sp>
      <p:sp>
        <p:nvSpPr>
          <p:cNvPr id="10" name="TextBox 9"/>
          <p:cNvSpPr txBox="1"/>
          <p:nvPr/>
        </p:nvSpPr>
        <p:spPr>
          <a:xfrm>
            <a:off x="475354" y="10058171"/>
            <a:ext cx="5438986" cy="107722"/>
          </a:xfrm>
          <a:prstGeom prst="rect">
            <a:avLst/>
          </a:prstGeom>
          <a:noFill/>
        </p:spPr>
        <p:txBody>
          <a:bodyPr wrap="square" lIns="0" tIns="0" rIns="0" bIns="0" rtlCol="0" anchor="b">
            <a:spAutoFit/>
          </a:bodyPr>
          <a:lstStyle/>
          <a:p>
            <a:pPr defTabSz="1018834" fontAlgn="auto">
              <a:spcBef>
                <a:spcPts val="0"/>
              </a:spcBef>
              <a:spcAft>
                <a:spcPts val="0"/>
              </a:spcAft>
            </a:pPr>
            <a:r>
              <a:rPr lang="en-US" sz="700" dirty="0">
                <a:solidFill>
                  <a:srgbClr val="8C9599"/>
                </a:solidFill>
                <a:latin typeface="Arial"/>
                <a:ea typeface="+mn-ea"/>
                <a:cs typeface="Arial"/>
              </a:rPr>
              <a:t>Proprietary information of UnitedHealth Group. Do not distribute or reproduce without express permission of UnitedHealth Group.</a:t>
            </a:r>
          </a:p>
        </p:txBody>
      </p:sp>
      <p:pic>
        <p:nvPicPr>
          <p:cNvPr id="13" name="Picture 12" descr="2015_UHC_Logo_RGB.ep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91356" y="763600"/>
            <a:ext cx="2023872" cy="433370"/>
          </a:xfrm>
          <a:prstGeom prst="rect">
            <a:avLst/>
          </a:prstGeom>
        </p:spPr>
      </p:pic>
      <p:sp>
        <p:nvSpPr>
          <p:cNvPr id="25" name="Rectangle 24"/>
          <p:cNvSpPr/>
          <p:nvPr/>
        </p:nvSpPr>
        <p:spPr bwMode="auto">
          <a:xfrm>
            <a:off x="458418" y="1499179"/>
            <a:ext cx="6858000" cy="47798"/>
          </a:xfrm>
          <a:prstGeom prst="rect">
            <a:avLst/>
          </a:prstGeom>
          <a:solidFill>
            <a:srgbClr val="D45D00"/>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cxnSp>
        <p:nvCxnSpPr>
          <p:cNvPr id="27" name="Straight Connector 26"/>
          <p:cNvCxnSpPr/>
          <p:nvPr/>
        </p:nvCxnSpPr>
        <p:spPr bwMode="auto">
          <a:xfrm>
            <a:off x="457204" y="9919725"/>
            <a:ext cx="6858001" cy="0"/>
          </a:xfrm>
          <a:prstGeom prst="line">
            <a:avLst/>
          </a:prstGeom>
          <a:solidFill>
            <a:srgbClr val="798387"/>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71193447"/>
      </p:ext>
    </p:extLst>
  </p:cSld>
  <p:clrMap bg1="lt1" tx1="dk1" bg2="lt2" tx2="dk2" accent1="accent1" accent2="accent2" accent3="accent3" accent4="accent4" accent5="accent5" accent6="accent6" hlink="hlink" folHlink="folHlink"/>
  <p:sldLayoutIdLst>
    <p:sldLayoutId id="2147484424" r:id="rId1"/>
    <p:sldLayoutId id="2147484425" r:id="rId2"/>
    <p:sldLayoutId id="2147484426" r:id="rId3"/>
    <p:sldLayoutId id="2147484427" r:id="rId4"/>
    <p:sldLayoutId id="2147484557" r:id="rId5"/>
  </p:sldLayoutIdLst>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hf hdr="0" ftr="0" dt="0"/>
  <p:txStyles>
    <p:titleStyle>
      <a:lvl1pPr algn="l" defTabSz="1018834"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96339" indent="-196339"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1pPr>
      <a:lvl2pPr marL="382063" indent="-169806"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2pPr>
      <a:lvl3pPr marL="451047" indent="0" algn="l" defTabSz="1018834" rtl="0" eaLnBrk="1" latinLnBrk="0" hangingPunct="1">
        <a:spcBef>
          <a:spcPts val="0"/>
        </a:spcBef>
        <a:spcAft>
          <a:spcPts val="446"/>
        </a:spcAft>
        <a:buClr>
          <a:schemeClr val="accent3"/>
        </a:buClr>
        <a:buFont typeface="Arial" panose="020B0604020202020204" pitchFamily="34" charset="0"/>
        <a:buNone/>
        <a:defRPr sz="2000" kern="1200">
          <a:solidFill>
            <a:srgbClr val="4D4D4D"/>
          </a:solidFill>
          <a:latin typeface="+mn-lt"/>
          <a:ea typeface="+mn-ea"/>
          <a:cs typeface="+mn-cs"/>
        </a:defRPr>
      </a:lvl3pPr>
      <a:lvl4pPr marL="833110" indent="-196339"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4pPr>
      <a:lvl5pPr marL="1087819" indent="-254708"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5pPr>
      <a:lvl6pPr marL="2801793"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6pPr>
      <a:lvl7pPr marL="3311211"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7pPr>
      <a:lvl8pPr marL="3820628"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8pPr>
      <a:lvl9pPr marL="4075336" indent="0" algn="l" defTabSz="1018834" rtl="0" eaLnBrk="1" latinLnBrk="0" hangingPunct="1">
        <a:spcBef>
          <a:spcPct val="20000"/>
        </a:spcBef>
        <a:buClr>
          <a:schemeClr val="accent3"/>
        </a:buClr>
        <a:buFont typeface="Arial" panose="020B0604020202020204" pitchFamily="34" charset="0"/>
        <a:buNone/>
        <a:defRPr sz="2000" kern="1200" baseline="0">
          <a:solidFill>
            <a:srgbClr val="4D4D4D"/>
          </a:solidFill>
          <a:latin typeface="+mn-lt"/>
          <a:ea typeface="+mn-ea"/>
          <a:cs typeface="+mn-cs"/>
        </a:defRPr>
      </a:lvl9pPr>
    </p:bodyStyle>
    <p:otherStyle>
      <a:defPPr>
        <a:defRPr lang="en-US"/>
      </a:defPPr>
      <a:lvl1pPr marL="0" algn="l" defTabSz="1018834" rtl="0" eaLnBrk="1" latinLnBrk="0" hangingPunct="1">
        <a:defRPr sz="2000" kern="1200">
          <a:solidFill>
            <a:schemeClr val="tx1"/>
          </a:solidFill>
          <a:latin typeface="+mn-lt"/>
          <a:ea typeface="+mn-ea"/>
          <a:cs typeface="+mn-cs"/>
        </a:defRPr>
      </a:lvl1pPr>
      <a:lvl2pPr marL="509417" algn="l" defTabSz="1018834" rtl="0" eaLnBrk="1" latinLnBrk="0" hangingPunct="1">
        <a:defRPr sz="2000" kern="1200">
          <a:solidFill>
            <a:schemeClr val="tx1"/>
          </a:solidFill>
          <a:latin typeface="+mn-lt"/>
          <a:ea typeface="+mn-ea"/>
          <a:cs typeface="+mn-cs"/>
        </a:defRPr>
      </a:lvl2pPr>
      <a:lvl3pPr marL="1018834" algn="l" defTabSz="1018834" rtl="0" eaLnBrk="1" latinLnBrk="0" hangingPunct="1">
        <a:defRPr sz="2000" kern="1200">
          <a:solidFill>
            <a:schemeClr val="tx1"/>
          </a:solidFill>
          <a:latin typeface="+mn-lt"/>
          <a:ea typeface="+mn-ea"/>
          <a:cs typeface="+mn-cs"/>
        </a:defRPr>
      </a:lvl3pPr>
      <a:lvl4pPr marL="1528251" algn="l" defTabSz="1018834" rtl="0" eaLnBrk="1" latinLnBrk="0" hangingPunct="1">
        <a:defRPr sz="2000" kern="1200">
          <a:solidFill>
            <a:schemeClr val="tx1"/>
          </a:solidFill>
          <a:latin typeface="+mn-lt"/>
          <a:ea typeface="+mn-ea"/>
          <a:cs typeface="+mn-cs"/>
        </a:defRPr>
      </a:lvl4pPr>
      <a:lvl5pPr marL="2037668" algn="l" defTabSz="1018834" rtl="0" eaLnBrk="1" latinLnBrk="0" hangingPunct="1">
        <a:defRPr sz="2000" kern="1200">
          <a:solidFill>
            <a:schemeClr val="tx1"/>
          </a:solidFill>
          <a:latin typeface="+mn-lt"/>
          <a:ea typeface="+mn-ea"/>
          <a:cs typeface="+mn-cs"/>
        </a:defRPr>
      </a:lvl5pPr>
      <a:lvl6pPr marL="2547085" algn="l" defTabSz="1018834" rtl="0" eaLnBrk="1" latinLnBrk="0" hangingPunct="1">
        <a:defRPr sz="2000" kern="1200">
          <a:solidFill>
            <a:schemeClr val="tx1"/>
          </a:solidFill>
          <a:latin typeface="+mn-lt"/>
          <a:ea typeface="+mn-ea"/>
          <a:cs typeface="+mn-cs"/>
        </a:defRPr>
      </a:lvl6pPr>
      <a:lvl7pPr marL="3056502" algn="l" defTabSz="1018834" rtl="0" eaLnBrk="1" latinLnBrk="0" hangingPunct="1">
        <a:defRPr sz="2000" kern="1200">
          <a:solidFill>
            <a:schemeClr val="tx1"/>
          </a:solidFill>
          <a:latin typeface="+mn-lt"/>
          <a:ea typeface="+mn-ea"/>
          <a:cs typeface="+mn-cs"/>
        </a:defRPr>
      </a:lvl7pPr>
      <a:lvl8pPr marL="3565920" algn="l" defTabSz="1018834" rtl="0" eaLnBrk="1" latinLnBrk="0" hangingPunct="1">
        <a:defRPr sz="2000" kern="1200">
          <a:solidFill>
            <a:schemeClr val="tx1"/>
          </a:solidFill>
          <a:latin typeface="+mn-lt"/>
          <a:ea typeface="+mn-ea"/>
          <a:cs typeface="+mn-cs"/>
        </a:defRPr>
      </a:lvl8pPr>
      <a:lvl9pPr marL="4075336" algn="l" defTabSz="1018834"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748" y="589071"/>
            <a:ext cx="4940608" cy="929850"/>
          </a:xfrm>
          <a:prstGeom prst="rect">
            <a:avLst/>
          </a:prstGeom>
        </p:spPr>
        <p:txBody>
          <a:bodyPr vert="horz" lIns="101882" tIns="50941" rIns="101882" bIns="50941" rtlCol="0" anchor="ctr">
            <a:normAutofit/>
          </a:bodyPr>
          <a:lstStyle/>
          <a:p>
            <a:r>
              <a:rPr lang="en-US" dirty="0"/>
              <a:t>Click to edit Master title</a:t>
            </a:r>
          </a:p>
        </p:txBody>
      </p:sp>
      <p:sp>
        <p:nvSpPr>
          <p:cNvPr id="3" name="Text Placeholder 2"/>
          <p:cNvSpPr>
            <a:spLocks noGrp="1"/>
          </p:cNvSpPr>
          <p:nvPr>
            <p:ph type="body" idx="1"/>
          </p:nvPr>
        </p:nvSpPr>
        <p:spPr>
          <a:xfrm>
            <a:off x="350748" y="1858819"/>
            <a:ext cx="6964480" cy="7860145"/>
          </a:xfrm>
          <a:prstGeom prst="rect">
            <a:avLst/>
          </a:prstGeom>
        </p:spPr>
        <p:txBody>
          <a:bodyPr vert="horz" lIns="101882" tIns="50941" rIns="101882" bIns="50941" rtlCol="0">
            <a:normAutofit/>
          </a:body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4"/>
          </p:nvPr>
        </p:nvSpPr>
        <p:spPr>
          <a:xfrm>
            <a:off x="6404430" y="9921173"/>
            <a:ext cx="906780" cy="257366"/>
          </a:xfrm>
          <a:prstGeom prst="rect">
            <a:avLst/>
          </a:prstGeom>
        </p:spPr>
        <p:txBody>
          <a:bodyPr vert="horz" lIns="0" tIns="0" rIns="0" bIns="0" rtlCol="0" anchor="b"/>
          <a:lstStyle>
            <a:lvl1pPr algn="r">
              <a:defRPr sz="1000">
                <a:solidFill>
                  <a:schemeClr val="tx1"/>
                </a:solidFill>
              </a:defRPr>
            </a:lvl1pPr>
          </a:lstStyle>
          <a:p>
            <a:pPr defTabSz="1018834" fontAlgn="auto">
              <a:spcBef>
                <a:spcPts val="0"/>
              </a:spcBef>
              <a:spcAft>
                <a:spcPts val="0"/>
              </a:spcAft>
            </a:pPr>
            <a:fld id="{90F9BDA0-AF0E-4BA8-B742-3B9C92A3E6FE}" type="slidenum">
              <a:rPr lang="en-US" smtClean="0">
                <a:solidFill>
                  <a:srgbClr val="8C9599"/>
                </a:solidFill>
                <a:latin typeface="Arial"/>
                <a:ea typeface="+mn-ea"/>
              </a:rPr>
              <a:pPr defTabSz="1018834" fontAlgn="auto">
                <a:spcBef>
                  <a:spcPts val="0"/>
                </a:spcBef>
                <a:spcAft>
                  <a:spcPts val="0"/>
                </a:spcAft>
              </a:pPr>
              <a:t>‹#›</a:t>
            </a:fld>
            <a:endParaRPr lang="en-US" dirty="0">
              <a:solidFill>
                <a:srgbClr val="8C9599"/>
              </a:solidFill>
              <a:latin typeface="Arial"/>
              <a:ea typeface="+mn-ea"/>
            </a:endParaRPr>
          </a:p>
        </p:txBody>
      </p:sp>
      <p:sp>
        <p:nvSpPr>
          <p:cNvPr id="10" name="TextBox 9"/>
          <p:cNvSpPr txBox="1"/>
          <p:nvPr/>
        </p:nvSpPr>
        <p:spPr>
          <a:xfrm>
            <a:off x="475354" y="10058171"/>
            <a:ext cx="5438986" cy="107722"/>
          </a:xfrm>
          <a:prstGeom prst="rect">
            <a:avLst/>
          </a:prstGeom>
          <a:noFill/>
        </p:spPr>
        <p:txBody>
          <a:bodyPr wrap="square" lIns="0" tIns="0" rIns="0" bIns="0" rtlCol="0" anchor="b">
            <a:spAutoFit/>
          </a:bodyPr>
          <a:lstStyle/>
          <a:p>
            <a:pPr defTabSz="1018834" fontAlgn="auto">
              <a:spcBef>
                <a:spcPts val="0"/>
              </a:spcBef>
              <a:spcAft>
                <a:spcPts val="0"/>
              </a:spcAft>
            </a:pPr>
            <a:r>
              <a:rPr lang="en-US" sz="700" dirty="0">
                <a:solidFill>
                  <a:srgbClr val="8C9599"/>
                </a:solidFill>
                <a:latin typeface="Arial"/>
                <a:ea typeface="+mn-ea"/>
                <a:cs typeface="Arial"/>
              </a:rPr>
              <a:t>Proprietary information of UnitedHealth Group. Do not distribute or reproduce without express permission of UnitedHealth Group.</a:t>
            </a:r>
          </a:p>
        </p:txBody>
      </p:sp>
      <p:pic>
        <p:nvPicPr>
          <p:cNvPr id="13" name="Picture 12" descr="2015_UHC_Logo_RGB.ep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1356" y="763600"/>
            <a:ext cx="2023872" cy="433370"/>
          </a:xfrm>
          <a:prstGeom prst="rect">
            <a:avLst/>
          </a:prstGeom>
        </p:spPr>
      </p:pic>
      <p:sp>
        <p:nvSpPr>
          <p:cNvPr id="25" name="Rectangle 24"/>
          <p:cNvSpPr/>
          <p:nvPr/>
        </p:nvSpPr>
        <p:spPr bwMode="auto">
          <a:xfrm>
            <a:off x="458418" y="1499178"/>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cxnSp>
        <p:nvCxnSpPr>
          <p:cNvPr id="27" name="Straight Connector 26"/>
          <p:cNvCxnSpPr/>
          <p:nvPr/>
        </p:nvCxnSpPr>
        <p:spPr bwMode="auto">
          <a:xfrm>
            <a:off x="457204" y="9919725"/>
            <a:ext cx="6858001" cy="0"/>
          </a:xfrm>
          <a:prstGeom prst="line">
            <a:avLst/>
          </a:prstGeom>
          <a:solidFill>
            <a:srgbClr val="798387"/>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92307650"/>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Lst>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hf hdr="0" ftr="0" dt="0"/>
  <p:txStyles>
    <p:titleStyle>
      <a:lvl1pPr algn="l" defTabSz="1018834"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96339" indent="-196339"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1pPr>
      <a:lvl2pPr marL="382063" indent="-169806"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2pPr>
      <a:lvl3pPr marL="451047" indent="0" algn="l" defTabSz="1018834" rtl="0" eaLnBrk="1" latinLnBrk="0" hangingPunct="1">
        <a:spcBef>
          <a:spcPts val="0"/>
        </a:spcBef>
        <a:spcAft>
          <a:spcPts val="446"/>
        </a:spcAft>
        <a:buClr>
          <a:schemeClr val="accent3"/>
        </a:buClr>
        <a:buFont typeface="Arial" panose="020B0604020202020204" pitchFamily="34" charset="0"/>
        <a:buNone/>
        <a:defRPr sz="2000" kern="1200">
          <a:solidFill>
            <a:srgbClr val="4D4D4D"/>
          </a:solidFill>
          <a:latin typeface="+mn-lt"/>
          <a:ea typeface="+mn-ea"/>
          <a:cs typeface="+mn-cs"/>
        </a:defRPr>
      </a:lvl3pPr>
      <a:lvl4pPr marL="833110" indent="-196339"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4pPr>
      <a:lvl5pPr marL="1087819" indent="-254708"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5pPr>
      <a:lvl6pPr marL="2801793"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6pPr>
      <a:lvl7pPr marL="3311211"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7pPr>
      <a:lvl8pPr marL="3820628"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8pPr>
      <a:lvl9pPr marL="4075336" indent="0" algn="l" defTabSz="1018834" rtl="0" eaLnBrk="1" latinLnBrk="0" hangingPunct="1">
        <a:spcBef>
          <a:spcPct val="20000"/>
        </a:spcBef>
        <a:buClr>
          <a:schemeClr val="accent3"/>
        </a:buClr>
        <a:buFont typeface="Arial" panose="020B0604020202020204" pitchFamily="34" charset="0"/>
        <a:buNone/>
        <a:defRPr sz="2000" kern="1200" baseline="0">
          <a:solidFill>
            <a:srgbClr val="4D4D4D"/>
          </a:solidFill>
          <a:latin typeface="+mn-lt"/>
          <a:ea typeface="+mn-ea"/>
          <a:cs typeface="+mn-cs"/>
        </a:defRPr>
      </a:lvl9pPr>
    </p:bodyStyle>
    <p:otherStyle>
      <a:defPPr>
        <a:defRPr lang="en-US"/>
      </a:defPPr>
      <a:lvl1pPr marL="0" algn="l" defTabSz="1018834" rtl="0" eaLnBrk="1" latinLnBrk="0" hangingPunct="1">
        <a:defRPr sz="2000" kern="1200">
          <a:solidFill>
            <a:schemeClr val="tx1"/>
          </a:solidFill>
          <a:latin typeface="+mn-lt"/>
          <a:ea typeface="+mn-ea"/>
          <a:cs typeface="+mn-cs"/>
        </a:defRPr>
      </a:lvl1pPr>
      <a:lvl2pPr marL="509417" algn="l" defTabSz="1018834" rtl="0" eaLnBrk="1" latinLnBrk="0" hangingPunct="1">
        <a:defRPr sz="2000" kern="1200">
          <a:solidFill>
            <a:schemeClr val="tx1"/>
          </a:solidFill>
          <a:latin typeface="+mn-lt"/>
          <a:ea typeface="+mn-ea"/>
          <a:cs typeface="+mn-cs"/>
        </a:defRPr>
      </a:lvl2pPr>
      <a:lvl3pPr marL="1018834" algn="l" defTabSz="1018834" rtl="0" eaLnBrk="1" latinLnBrk="0" hangingPunct="1">
        <a:defRPr sz="2000" kern="1200">
          <a:solidFill>
            <a:schemeClr val="tx1"/>
          </a:solidFill>
          <a:latin typeface="+mn-lt"/>
          <a:ea typeface="+mn-ea"/>
          <a:cs typeface="+mn-cs"/>
        </a:defRPr>
      </a:lvl3pPr>
      <a:lvl4pPr marL="1528251" algn="l" defTabSz="1018834" rtl="0" eaLnBrk="1" latinLnBrk="0" hangingPunct="1">
        <a:defRPr sz="2000" kern="1200">
          <a:solidFill>
            <a:schemeClr val="tx1"/>
          </a:solidFill>
          <a:latin typeface="+mn-lt"/>
          <a:ea typeface="+mn-ea"/>
          <a:cs typeface="+mn-cs"/>
        </a:defRPr>
      </a:lvl4pPr>
      <a:lvl5pPr marL="2037668" algn="l" defTabSz="1018834" rtl="0" eaLnBrk="1" latinLnBrk="0" hangingPunct="1">
        <a:defRPr sz="2000" kern="1200">
          <a:solidFill>
            <a:schemeClr val="tx1"/>
          </a:solidFill>
          <a:latin typeface="+mn-lt"/>
          <a:ea typeface="+mn-ea"/>
          <a:cs typeface="+mn-cs"/>
        </a:defRPr>
      </a:lvl5pPr>
      <a:lvl6pPr marL="2547085" algn="l" defTabSz="1018834" rtl="0" eaLnBrk="1" latinLnBrk="0" hangingPunct="1">
        <a:defRPr sz="2000" kern="1200">
          <a:solidFill>
            <a:schemeClr val="tx1"/>
          </a:solidFill>
          <a:latin typeface="+mn-lt"/>
          <a:ea typeface="+mn-ea"/>
          <a:cs typeface="+mn-cs"/>
        </a:defRPr>
      </a:lvl6pPr>
      <a:lvl7pPr marL="3056502" algn="l" defTabSz="1018834" rtl="0" eaLnBrk="1" latinLnBrk="0" hangingPunct="1">
        <a:defRPr sz="2000" kern="1200">
          <a:solidFill>
            <a:schemeClr val="tx1"/>
          </a:solidFill>
          <a:latin typeface="+mn-lt"/>
          <a:ea typeface="+mn-ea"/>
          <a:cs typeface="+mn-cs"/>
        </a:defRPr>
      </a:lvl7pPr>
      <a:lvl8pPr marL="3565920" algn="l" defTabSz="1018834" rtl="0" eaLnBrk="1" latinLnBrk="0" hangingPunct="1">
        <a:defRPr sz="2000" kern="1200">
          <a:solidFill>
            <a:schemeClr val="tx1"/>
          </a:solidFill>
          <a:latin typeface="+mn-lt"/>
          <a:ea typeface="+mn-ea"/>
          <a:cs typeface="+mn-cs"/>
        </a:defRPr>
      </a:lvl8pPr>
      <a:lvl9pPr marL="4075336" algn="l" defTabSz="1018834"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748" y="589071"/>
            <a:ext cx="4940608" cy="929850"/>
          </a:xfrm>
          <a:prstGeom prst="rect">
            <a:avLst/>
          </a:prstGeom>
        </p:spPr>
        <p:txBody>
          <a:bodyPr vert="horz" lIns="101882" tIns="50941" rIns="101882" bIns="50941" rtlCol="0" anchor="ctr">
            <a:normAutofit/>
          </a:bodyPr>
          <a:lstStyle/>
          <a:p>
            <a:r>
              <a:rPr lang="en-US" dirty="0"/>
              <a:t>Click to edit Master title</a:t>
            </a:r>
          </a:p>
        </p:txBody>
      </p:sp>
      <p:sp>
        <p:nvSpPr>
          <p:cNvPr id="3" name="Text Placeholder 2"/>
          <p:cNvSpPr>
            <a:spLocks noGrp="1"/>
          </p:cNvSpPr>
          <p:nvPr>
            <p:ph type="body" idx="1"/>
          </p:nvPr>
        </p:nvSpPr>
        <p:spPr>
          <a:xfrm>
            <a:off x="350748" y="1858819"/>
            <a:ext cx="6964480" cy="7860145"/>
          </a:xfrm>
          <a:prstGeom prst="rect">
            <a:avLst/>
          </a:prstGeom>
        </p:spPr>
        <p:txBody>
          <a:bodyPr vert="horz" lIns="101882" tIns="50941" rIns="101882" bIns="50941" rtlCol="0">
            <a:normAutofit/>
          </a:body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4"/>
          </p:nvPr>
        </p:nvSpPr>
        <p:spPr>
          <a:xfrm>
            <a:off x="6404430" y="9921173"/>
            <a:ext cx="906780" cy="257366"/>
          </a:xfrm>
          <a:prstGeom prst="rect">
            <a:avLst/>
          </a:prstGeom>
        </p:spPr>
        <p:txBody>
          <a:bodyPr vert="horz" lIns="0" tIns="0" rIns="0" bIns="0" rtlCol="0" anchor="b"/>
          <a:lstStyle>
            <a:lvl1pPr algn="r">
              <a:defRPr sz="1000">
                <a:solidFill>
                  <a:schemeClr val="tx1"/>
                </a:solidFill>
              </a:defRPr>
            </a:lvl1pPr>
          </a:lstStyle>
          <a:p>
            <a:pPr defTabSz="1018834" fontAlgn="auto">
              <a:spcBef>
                <a:spcPts val="0"/>
              </a:spcBef>
              <a:spcAft>
                <a:spcPts val="0"/>
              </a:spcAft>
            </a:pPr>
            <a:fld id="{90F9BDA0-AF0E-4BA8-B742-3B9C92A3E6FE}" type="slidenum">
              <a:rPr lang="en-US" smtClean="0">
                <a:solidFill>
                  <a:srgbClr val="8C9599"/>
                </a:solidFill>
                <a:latin typeface="Arial"/>
              </a:rPr>
              <a:pPr defTabSz="1018834" fontAlgn="auto">
                <a:spcBef>
                  <a:spcPts val="0"/>
                </a:spcBef>
                <a:spcAft>
                  <a:spcPts val="0"/>
                </a:spcAft>
              </a:pPr>
              <a:t>‹#›</a:t>
            </a:fld>
            <a:endParaRPr lang="en-US" dirty="0">
              <a:solidFill>
                <a:srgbClr val="8C9599"/>
              </a:solidFill>
              <a:latin typeface="Arial"/>
            </a:endParaRPr>
          </a:p>
        </p:txBody>
      </p:sp>
      <p:sp>
        <p:nvSpPr>
          <p:cNvPr id="10" name="TextBox 9"/>
          <p:cNvSpPr txBox="1"/>
          <p:nvPr/>
        </p:nvSpPr>
        <p:spPr>
          <a:xfrm>
            <a:off x="475354" y="10058171"/>
            <a:ext cx="5438986" cy="107722"/>
          </a:xfrm>
          <a:prstGeom prst="rect">
            <a:avLst/>
          </a:prstGeom>
          <a:noFill/>
        </p:spPr>
        <p:txBody>
          <a:bodyPr wrap="square" lIns="0" tIns="0" rIns="0" bIns="0" rtlCol="0" anchor="b">
            <a:spAutoFit/>
          </a:bodyPr>
          <a:lstStyle/>
          <a:p>
            <a:pPr defTabSz="1018834" fontAlgn="auto">
              <a:spcBef>
                <a:spcPts val="0"/>
              </a:spcBef>
              <a:spcAft>
                <a:spcPts val="0"/>
              </a:spcAft>
            </a:pPr>
            <a:r>
              <a:rPr lang="en-US" sz="700" dirty="0">
                <a:solidFill>
                  <a:srgbClr val="8C9599"/>
                </a:solidFill>
                <a:latin typeface="Arial"/>
                <a:cs typeface="Arial"/>
              </a:rPr>
              <a:t>Proprietary information of UnitedHealth Group. Do not distribute or reproduce without express permission of UnitedHealth Group.</a:t>
            </a:r>
          </a:p>
        </p:txBody>
      </p:sp>
      <p:pic>
        <p:nvPicPr>
          <p:cNvPr id="13" name="Picture 12" descr="2015_UHC_Logo_RGB.ep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1356" y="763600"/>
            <a:ext cx="2023872" cy="433370"/>
          </a:xfrm>
          <a:prstGeom prst="rect">
            <a:avLst/>
          </a:prstGeom>
        </p:spPr>
      </p:pic>
      <p:sp>
        <p:nvSpPr>
          <p:cNvPr id="25" name="Rectangle 24"/>
          <p:cNvSpPr/>
          <p:nvPr/>
        </p:nvSpPr>
        <p:spPr bwMode="auto">
          <a:xfrm>
            <a:off x="458418" y="1499178"/>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a:endParaRPr lang="en-US" sz="2501" dirty="0">
              <a:solidFill>
                <a:srgbClr val="00A8F7"/>
              </a:solidFill>
              <a:latin typeface="Arial" charset="0"/>
            </a:endParaRPr>
          </a:p>
        </p:txBody>
      </p:sp>
      <p:cxnSp>
        <p:nvCxnSpPr>
          <p:cNvPr id="27" name="Straight Connector 26"/>
          <p:cNvCxnSpPr/>
          <p:nvPr/>
        </p:nvCxnSpPr>
        <p:spPr bwMode="auto">
          <a:xfrm>
            <a:off x="457204" y="9919725"/>
            <a:ext cx="6858001" cy="0"/>
          </a:xfrm>
          <a:prstGeom prst="line">
            <a:avLst/>
          </a:prstGeom>
          <a:solidFill>
            <a:srgbClr val="798387"/>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5772022"/>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Lst>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hf hdr="0" ftr="0" dt="0"/>
  <p:txStyles>
    <p:titleStyle>
      <a:lvl1pPr algn="l" defTabSz="1018834"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96339" indent="-196339"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1pPr>
      <a:lvl2pPr marL="382063" indent="-169806"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2pPr>
      <a:lvl3pPr marL="451047" indent="0" algn="l" defTabSz="1018834" rtl="0" eaLnBrk="1" latinLnBrk="0" hangingPunct="1">
        <a:spcBef>
          <a:spcPts val="0"/>
        </a:spcBef>
        <a:spcAft>
          <a:spcPts val="446"/>
        </a:spcAft>
        <a:buClr>
          <a:schemeClr val="accent3"/>
        </a:buClr>
        <a:buFont typeface="Arial" panose="020B0604020202020204" pitchFamily="34" charset="0"/>
        <a:buNone/>
        <a:defRPr sz="2000" kern="1200">
          <a:solidFill>
            <a:srgbClr val="4D4D4D"/>
          </a:solidFill>
          <a:latin typeface="+mn-lt"/>
          <a:ea typeface="+mn-ea"/>
          <a:cs typeface="+mn-cs"/>
        </a:defRPr>
      </a:lvl3pPr>
      <a:lvl4pPr marL="833110" indent="-196339"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4pPr>
      <a:lvl5pPr marL="1087819" indent="-254708"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5pPr>
      <a:lvl6pPr marL="2801793"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6pPr>
      <a:lvl7pPr marL="3311211"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7pPr>
      <a:lvl8pPr marL="3820628"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8pPr>
      <a:lvl9pPr marL="4075336" indent="0" algn="l" defTabSz="1018834" rtl="0" eaLnBrk="1" latinLnBrk="0" hangingPunct="1">
        <a:spcBef>
          <a:spcPct val="20000"/>
        </a:spcBef>
        <a:buClr>
          <a:schemeClr val="accent3"/>
        </a:buClr>
        <a:buFont typeface="Arial" panose="020B0604020202020204" pitchFamily="34" charset="0"/>
        <a:buNone/>
        <a:defRPr sz="2000" kern="1200" baseline="0">
          <a:solidFill>
            <a:srgbClr val="4D4D4D"/>
          </a:solidFill>
          <a:latin typeface="+mn-lt"/>
          <a:ea typeface="+mn-ea"/>
          <a:cs typeface="+mn-cs"/>
        </a:defRPr>
      </a:lvl9pPr>
    </p:bodyStyle>
    <p:otherStyle>
      <a:defPPr>
        <a:defRPr lang="en-US"/>
      </a:defPPr>
      <a:lvl1pPr marL="0" algn="l" defTabSz="1018834" rtl="0" eaLnBrk="1" latinLnBrk="0" hangingPunct="1">
        <a:defRPr sz="2000" kern="1200">
          <a:solidFill>
            <a:schemeClr val="tx1"/>
          </a:solidFill>
          <a:latin typeface="+mn-lt"/>
          <a:ea typeface="+mn-ea"/>
          <a:cs typeface="+mn-cs"/>
        </a:defRPr>
      </a:lvl1pPr>
      <a:lvl2pPr marL="509417" algn="l" defTabSz="1018834" rtl="0" eaLnBrk="1" latinLnBrk="0" hangingPunct="1">
        <a:defRPr sz="2000" kern="1200">
          <a:solidFill>
            <a:schemeClr val="tx1"/>
          </a:solidFill>
          <a:latin typeface="+mn-lt"/>
          <a:ea typeface="+mn-ea"/>
          <a:cs typeface="+mn-cs"/>
        </a:defRPr>
      </a:lvl2pPr>
      <a:lvl3pPr marL="1018834" algn="l" defTabSz="1018834" rtl="0" eaLnBrk="1" latinLnBrk="0" hangingPunct="1">
        <a:defRPr sz="2000" kern="1200">
          <a:solidFill>
            <a:schemeClr val="tx1"/>
          </a:solidFill>
          <a:latin typeface="+mn-lt"/>
          <a:ea typeface="+mn-ea"/>
          <a:cs typeface="+mn-cs"/>
        </a:defRPr>
      </a:lvl3pPr>
      <a:lvl4pPr marL="1528251" algn="l" defTabSz="1018834" rtl="0" eaLnBrk="1" latinLnBrk="0" hangingPunct="1">
        <a:defRPr sz="2000" kern="1200">
          <a:solidFill>
            <a:schemeClr val="tx1"/>
          </a:solidFill>
          <a:latin typeface="+mn-lt"/>
          <a:ea typeface="+mn-ea"/>
          <a:cs typeface="+mn-cs"/>
        </a:defRPr>
      </a:lvl4pPr>
      <a:lvl5pPr marL="2037668" algn="l" defTabSz="1018834" rtl="0" eaLnBrk="1" latinLnBrk="0" hangingPunct="1">
        <a:defRPr sz="2000" kern="1200">
          <a:solidFill>
            <a:schemeClr val="tx1"/>
          </a:solidFill>
          <a:latin typeface="+mn-lt"/>
          <a:ea typeface="+mn-ea"/>
          <a:cs typeface="+mn-cs"/>
        </a:defRPr>
      </a:lvl5pPr>
      <a:lvl6pPr marL="2547085" algn="l" defTabSz="1018834" rtl="0" eaLnBrk="1" latinLnBrk="0" hangingPunct="1">
        <a:defRPr sz="2000" kern="1200">
          <a:solidFill>
            <a:schemeClr val="tx1"/>
          </a:solidFill>
          <a:latin typeface="+mn-lt"/>
          <a:ea typeface="+mn-ea"/>
          <a:cs typeface="+mn-cs"/>
        </a:defRPr>
      </a:lvl6pPr>
      <a:lvl7pPr marL="3056502" algn="l" defTabSz="1018834" rtl="0" eaLnBrk="1" latinLnBrk="0" hangingPunct="1">
        <a:defRPr sz="2000" kern="1200">
          <a:solidFill>
            <a:schemeClr val="tx1"/>
          </a:solidFill>
          <a:latin typeface="+mn-lt"/>
          <a:ea typeface="+mn-ea"/>
          <a:cs typeface="+mn-cs"/>
        </a:defRPr>
      </a:lvl7pPr>
      <a:lvl8pPr marL="3565920" algn="l" defTabSz="1018834" rtl="0" eaLnBrk="1" latinLnBrk="0" hangingPunct="1">
        <a:defRPr sz="2000" kern="1200">
          <a:solidFill>
            <a:schemeClr val="tx1"/>
          </a:solidFill>
          <a:latin typeface="+mn-lt"/>
          <a:ea typeface="+mn-ea"/>
          <a:cs typeface="+mn-cs"/>
        </a:defRPr>
      </a:lvl8pPr>
      <a:lvl9pPr marL="4075336" algn="l" defTabSz="1018834"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748" y="589071"/>
            <a:ext cx="4940608" cy="929850"/>
          </a:xfrm>
          <a:prstGeom prst="rect">
            <a:avLst/>
          </a:prstGeom>
        </p:spPr>
        <p:txBody>
          <a:bodyPr vert="horz" lIns="101882" tIns="50941" rIns="101882" bIns="50941" rtlCol="0" anchor="ctr">
            <a:normAutofit/>
          </a:bodyPr>
          <a:lstStyle/>
          <a:p>
            <a:r>
              <a:rPr lang="en-US" dirty="0"/>
              <a:t>Click to edit Master title</a:t>
            </a:r>
          </a:p>
        </p:txBody>
      </p:sp>
      <p:sp>
        <p:nvSpPr>
          <p:cNvPr id="3" name="Text Placeholder 2"/>
          <p:cNvSpPr>
            <a:spLocks noGrp="1"/>
          </p:cNvSpPr>
          <p:nvPr>
            <p:ph type="body" idx="1"/>
          </p:nvPr>
        </p:nvSpPr>
        <p:spPr>
          <a:xfrm>
            <a:off x="350748" y="1858819"/>
            <a:ext cx="6964480" cy="7860145"/>
          </a:xfrm>
          <a:prstGeom prst="rect">
            <a:avLst/>
          </a:prstGeom>
        </p:spPr>
        <p:txBody>
          <a:bodyPr vert="horz" lIns="101882" tIns="50941" rIns="101882" bIns="50941" rtlCol="0">
            <a:normAutofit/>
          </a:body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4"/>
          </p:nvPr>
        </p:nvSpPr>
        <p:spPr>
          <a:xfrm>
            <a:off x="6404430" y="9921173"/>
            <a:ext cx="906780" cy="257366"/>
          </a:xfrm>
          <a:prstGeom prst="rect">
            <a:avLst/>
          </a:prstGeom>
        </p:spPr>
        <p:txBody>
          <a:bodyPr vert="horz" lIns="0" tIns="0" rIns="0" bIns="0" rtlCol="0" anchor="b"/>
          <a:lstStyle>
            <a:lvl1pPr algn="r">
              <a:defRPr sz="1000">
                <a:solidFill>
                  <a:schemeClr val="tx1"/>
                </a:solidFill>
              </a:defRPr>
            </a:lvl1pPr>
          </a:lstStyle>
          <a:p>
            <a:pPr defTabSz="1018834" fontAlgn="auto">
              <a:spcBef>
                <a:spcPts val="0"/>
              </a:spcBef>
              <a:spcAft>
                <a:spcPts val="0"/>
              </a:spcAft>
            </a:pPr>
            <a:fld id="{90F9BDA0-AF0E-4BA8-B742-3B9C92A3E6FE}" type="slidenum">
              <a:rPr lang="en-US" smtClean="0">
                <a:solidFill>
                  <a:srgbClr val="8C9599"/>
                </a:solidFill>
                <a:latin typeface="Arial"/>
                <a:ea typeface="+mn-ea"/>
              </a:rPr>
              <a:pPr defTabSz="1018834" fontAlgn="auto">
                <a:spcBef>
                  <a:spcPts val="0"/>
                </a:spcBef>
                <a:spcAft>
                  <a:spcPts val="0"/>
                </a:spcAft>
              </a:pPr>
              <a:t>‹#›</a:t>
            </a:fld>
            <a:endParaRPr lang="en-US" dirty="0">
              <a:solidFill>
                <a:srgbClr val="8C9599"/>
              </a:solidFill>
              <a:latin typeface="Arial"/>
              <a:ea typeface="+mn-ea"/>
            </a:endParaRPr>
          </a:p>
        </p:txBody>
      </p:sp>
      <p:sp>
        <p:nvSpPr>
          <p:cNvPr id="10" name="TextBox 9"/>
          <p:cNvSpPr txBox="1"/>
          <p:nvPr/>
        </p:nvSpPr>
        <p:spPr>
          <a:xfrm>
            <a:off x="475354" y="10058171"/>
            <a:ext cx="5438986" cy="107722"/>
          </a:xfrm>
          <a:prstGeom prst="rect">
            <a:avLst/>
          </a:prstGeom>
          <a:noFill/>
        </p:spPr>
        <p:txBody>
          <a:bodyPr wrap="square" lIns="0" tIns="0" rIns="0" bIns="0" rtlCol="0" anchor="b">
            <a:spAutoFit/>
          </a:bodyPr>
          <a:lstStyle/>
          <a:p>
            <a:pPr defTabSz="1018834" fontAlgn="auto">
              <a:spcBef>
                <a:spcPts val="0"/>
              </a:spcBef>
              <a:spcAft>
                <a:spcPts val="0"/>
              </a:spcAft>
            </a:pPr>
            <a:r>
              <a:rPr lang="en-US" sz="700" dirty="0">
                <a:solidFill>
                  <a:srgbClr val="8C9599"/>
                </a:solidFill>
                <a:latin typeface="Arial"/>
                <a:ea typeface="+mn-ea"/>
                <a:cs typeface="Arial"/>
              </a:rPr>
              <a:t>Proprietary information of UnitedHealth Group. Do not distribute or reproduce without express permission of UnitedHealth Group.</a:t>
            </a:r>
          </a:p>
        </p:txBody>
      </p:sp>
      <p:pic>
        <p:nvPicPr>
          <p:cNvPr id="13" name="Picture 12" descr="2015_UHC_Logo_RGB.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1356" y="763600"/>
            <a:ext cx="2023872" cy="433370"/>
          </a:xfrm>
          <a:prstGeom prst="rect">
            <a:avLst/>
          </a:prstGeom>
        </p:spPr>
      </p:pic>
      <p:sp>
        <p:nvSpPr>
          <p:cNvPr id="25" name="Rectangle 24"/>
          <p:cNvSpPr/>
          <p:nvPr/>
        </p:nvSpPr>
        <p:spPr bwMode="auto">
          <a:xfrm>
            <a:off x="458418" y="1499178"/>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defTabSz="1018834" fontAlgn="auto">
              <a:spcBef>
                <a:spcPts val="0"/>
              </a:spcBef>
              <a:spcAft>
                <a:spcPts val="0"/>
              </a:spcAft>
            </a:pPr>
            <a:endParaRPr lang="en-US" sz="2501" dirty="0">
              <a:solidFill>
                <a:srgbClr val="00A8F7"/>
              </a:solidFill>
              <a:latin typeface="Arial" charset="0"/>
              <a:ea typeface="+mn-ea"/>
            </a:endParaRPr>
          </a:p>
        </p:txBody>
      </p:sp>
      <p:cxnSp>
        <p:nvCxnSpPr>
          <p:cNvPr id="27" name="Straight Connector 26"/>
          <p:cNvCxnSpPr/>
          <p:nvPr/>
        </p:nvCxnSpPr>
        <p:spPr bwMode="auto">
          <a:xfrm>
            <a:off x="457204" y="9919725"/>
            <a:ext cx="6858001" cy="0"/>
          </a:xfrm>
          <a:prstGeom prst="line">
            <a:avLst/>
          </a:prstGeom>
          <a:solidFill>
            <a:srgbClr val="798387"/>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407794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hf hdr="0" ftr="0" dt="0"/>
  <p:txStyles>
    <p:titleStyle>
      <a:lvl1pPr algn="l" defTabSz="1018834"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96339" indent="-196339"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1pPr>
      <a:lvl2pPr marL="382063" indent="-169806"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2pPr>
      <a:lvl3pPr marL="451047" indent="0" algn="l" defTabSz="1018834" rtl="0" eaLnBrk="1" latinLnBrk="0" hangingPunct="1">
        <a:spcBef>
          <a:spcPts val="0"/>
        </a:spcBef>
        <a:spcAft>
          <a:spcPts val="446"/>
        </a:spcAft>
        <a:buClr>
          <a:schemeClr val="accent3"/>
        </a:buClr>
        <a:buFont typeface="Arial" panose="020B0604020202020204" pitchFamily="34" charset="0"/>
        <a:buNone/>
        <a:defRPr sz="2000" kern="1200">
          <a:solidFill>
            <a:srgbClr val="4D4D4D"/>
          </a:solidFill>
          <a:latin typeface="+mn-lt"/>
          <a:ea typeface="+mn-ea"/>
          <a:cs typeface="+mn-cs"/>
        </a:defRPr>
      </a:lvl3pPr>
      <a:lvl4pPr marL="833110" indent="-196339"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4pPr>
      <a:lvl5pPr marL="1087819" indent="-254708"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5pPr>
      <a:lvl6pPr marL="2801793"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6pPr>
      <a:lvl7pPr marL="3311211"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7pPr>
      <a:lvl8pPr marL="3820628"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8pPr>
      <a:lvl9pPr marL="4075336" indent="0" algn="l" defTabSz="1018834" rtl="0" eaLnBrk="1" latinLnBrk="0" hangingPunct="1">
        <a:spcBef>
          <a:spcPct val="20000"/>
        </a:spcBef>
        <a:buClr>
          <a:schemeClr val="accent3"/>
        </a:buClr>
        <a:buFont typeface="Arial" panose="020B0604020202020204" pitchFamily="34" charset="0"/>
        <a:buNone/>
        <a:defRPr sz="2000" kern="1200" baseline="0">
          <a:solidFill>
            <a:srgbClr val="4D4D4D"/>
          </a:solidFill>
          <a:latin typeface="+mn-lt"/>
          <a:ea typeface="+mn-ea"/>
          <a:cs typeface="+mn-cs"/>
        </a:defRPr>
      </a:lvl9pPr>
    </p:bodyStyle>
    <p:otherStyle>
      <a:defPPr>
        <a:defRPr lang="en-US"/>
      </a:defPPr>
      <a:lvl1pPr marL="0" algn="l" defTabSz="1018834" rtl="0" eaLnBrk="1" latinLnBrk="0" hangingPunct="1">
        <a:defRPr sz="2000" kern="1200">
          <a:solidFill>
            <a:schemeClr val="tx1"/>
          </a:solidFill>
          <a:latin typeface="+mn-lt"/>
          <a:ea typeface="+mn-ea"/>
          <a:cs typeface="+mn-cs"/>
        </a:defRPr>
      </a:lvl1pPr>
      <a:lvl2pPr marL="509417" algn="l" defTabSz="1018834" rtl="0" eaLnBrk="1" latinLnBrk="0" hangingPunct="1">
        <a:defRPr sz="2000" kern="1200">
          <a:solidFill>
            <a:schemeClr val="tx1"/>
          </a:solidFill>
          <a:latin typeface="+mn-lt"/>
          <a:ea typeface="+mn-ea"/>
          <a:cs typeface="+mn-cs"/>
        </a:defRPr>
      </a:lvl2pPr>
      <a:lvl3pPr marL="1018834" algn="l" defTabSz="1018834" rtl="0" eaLnBrk="1" latinLnBrk="0" hangingPunct="1">
        <a:defRPr sz="2000" kern="1200">
          <a:solidFill>
            <a:schemeClr val="tx1"/>
          </a:solidFill>
          <a:latin typeface="+mn-lt"/>
          <a:ea typeface="+mn-ea"/>
          <a:cs typeface="+mn-cs"/>
        </a:defRPr>
      </a:lvl3pPr>
      <a:lvl4pPr marL="1528251" algn="l" defTabSz="1018834" rtl="0" eaLnBrk="1" latinLnBrk="0" hangingPunct="1">
        <a:defRPr sz="2000" kern="1200">
          <a:solidFill>
            <a:schemeClr val="tx1"/>
          </a:solidFill>
          <a:latin typeface="+mn-lt"/>
          <a:ea typeface="+mn-ea"/>
          <a:cs typeface="+mn-cs"/>
        </a:defRPr>
      </a:lvl4pPr>
      <a:lvl5pPr marL="2037668" algn="l" defTabSz="1018834" rtl="0" eaLnBrk="1" latinLnBrk="0" hangingPunct="1">
        <a:defRPr sz="2000" kern="1200">
          <a:solidFill>
            <a:schemeClr val="tx1"/>
          </a:solidFill>
          <a:latin typeface="+mn-lt"/>
          <a:ea typeface="+mn-ea"/>
          <a:cs typeface="+mn-cs"/>
        </a:defRPr>
      </a:lvl5pPr>
      <a:lvl6pPr marL="2547085" algn="l" defTabSz="1018834" rtl="0" eaLnBrk="1" latinLnBrk="0" hangingPunct="1">
        <a:defRPr sz="2000" kern="1200">
          <a:solidFill>
            <a:schemeClr val="tx1"/>
          </a:solidFill>
          <a:latin typeface="+mn-lt"/>
          <a:ea typeface="+mn-ea"/>
          <a:cs typeface="+mn-cs"/>
        </a:defRPr>
      </a:lvl6pPr>
      <a:lvl7pPr marL="3056502" algn="l" defTabSz="1018834" rtl="0" eaLnBrk="1" latinLnBrk="0" hangingPunct="1">
        <a:defRPr sz="2000" kern="1200">
          <a:solidFill>
            <a:schemeClr val="tx1"/>
          </a:solidFill>
          <a:latin typeface="+mn-lt"/>
          <a:ea typeface="+mn-ea"/>
          <a:cs typeface="+mn-cs"/>
        </a:defRPr>
      </a:lvl7pPr>
      <a:lvl8pPr marL="3565920" algn="l" defTabSz="1018834" rtl="0" eaLnBrk="1" latinLnBrk="0" hangingPunct="1">
        <a:defRPr sz="2000" kern="1200">
          <a:solidFill>
            <a:schemeClr val="tx1"/>
          </a:solidFill>
          <a:latin typeface="+mn-lt"/>
          <a:ea typeface="+mn-ea"/>
          <a:cs typeface="+mn-cs"/>
        </a:defRPr>
      </a:lvl8pPr>
      <a:lvl9pPr marL="4075336" algn="l" defTabSz="1018834" rtl="0" eaLnBrk="1" latinLnBrk="0" hangingPunct="1">
        <a:defRPr sz="2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748" y="589071"/>
            <a:ext cx="4940608" cy="929850"/>
          </a:xfrm>
          <a:prstGeom prst="rect">
            <a:avLst/>
          </a:prstGeom>
        </p:spPr>
        <p:txBody>
          <a:bodyPr vert="horz" lIns="101882" tIns="50941" rIns="101882" bIns="50941" rtlCol="0" anchor="ctr">
            <a:normAutofit/>
          </a:bodyPr>
          <a:lstStyle/>
          <a:p>
            <a:r>
              <a:rPr lang="en-US" dirty="0"/>
              <a:t>Click to edit Master title</a:t>
            </a:r>
          </a:p>
        </p:txBody>
      </p:sp>
      <p:sp>
        <p:nvSpPr>
          <p:cNvPr id="3" name="Text Placeholder 2"/>
          <p:cNvSpPr>
            <a:spLocks noGrp="1"/>
          </p:cNvSpPr>
          <p:nvPr>
            <p:ph type="body" idx="1"/>
          </p:nvPr>
        </p:nvSpPr>
        <p:spPr>
          <a:xfrm>
            <a:off x="350748" y="1858818"/>
            <a:ext cx="6964480" cy="7860145"/>
          </a:xfrm>
          <a:prstGeom prst="rect">
            <a:avLst/>
          </a:prstGeom>
        </p:spPr>
        <p:txBody>
          <a:bodyPr vert="horz" lIns="101882" tIns="50941" rIns="101882" bIns="50941" rtlCol="0">
            <a:normAutofit/>
          </a:body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4"/>
          </p:nvPr>
        </p:nvSpPr>
        <p:spPr>
          <a:xfrm>
            <a:off x="6404430" y="9921171"/>
            <a:ext cx="906780" cy="257366"/>
          </a:xfrm>
          <a:prstGeom prst="rect">
            <a:avLst/>
          </a:prstGeom>
        </p:spPr>
        <p:txBody>
          <a:bodyPr vert="horz" lIns="0" tIns="0" rIns="0" bIns="0" rtlCol="0" anchor="b"/>
          <a:lstStyle>
            <a:lvl1pPr algn="r">
              <a:defRPr sz="1000">
                <a:solidFill>
                  <a:schemeClr val="tx1"/>
                </a:solidFill>
              </a:defRPr>
            </a:lvl1pPr>
          </a:lstStyle>
          <a:p>
            <a:pPr fontAlgn="auto">
              <a:spcBef>
                <a:spcPts val="0"/>
              </a:spcBef>
              <a:spcAft>
                <a:spcPts val="0"/>
              </a:spcAft>
            </a:pPr>
            <a:fld id="{90F9BDA0-AF0E-4BA8-B742-3B9C92A3E6FE}" type="slidenum">
              <a:rPr lang="en-US" smtClean="0">
                <a:solidFill>
                  <a:srgbClr val="8C9599"/>
                </a:solidFill>
                <a:latin typeface="Arial"/>
                <a:ea typeface="+mn-ea"/>
              </a:rPr>
              <a:pPr fontAlgn="auto">
                <a:spcBef>
                  <a:spcPts val="0"/>
                </a:spcBef>
                <a:spcAft>
                  <a:spcPts val="0"/>
                </a:spcAft>
              </a:pPr>
              <a:t>‹#›</a:t>
            </a:fld>
            <a:endParaRPr lang="en-US" dirty="0">
              <a:solidFill>
                <a:srgbClr val="8C9599"/>
              </a:solidFill>
              <a:latin typeface="Arial"/>
              <a:ea typeface="+mn-ea"/>
            </a:endParaRPr>
          </a:p>
        </p:txBody>
      </p:sp>
      <p:sp>
        <p:nvSpPr>
          <p:cNvPr id="10" name="TextBox 9"/>
          <p:cNvSpPr txBox="1"/>
          <p:nvPr/>
        </p:nvSpPr>
        <p:spPr>
          <a:xfrm>
            <a:off x="475352" y="10058171"/>
            <a:ext cx="5438986" cy="107722"/>
          </a:xfrm>
          <a:prstGeom prst="rect">
            <a:avLst/>
          </a:prstGeom>
          <a:noFill/>
        </p:spPr>
        <p:txBody>
          <a:bodyPr wrap="square" lIns="0" tIns="0" rIns="0" bIns="0" rtlCol="0" anchor="b">
            <a:spAutoFit/>
          </a:bodyPr>
          <a:lstStyle/>
          <a:p>
            <a:pPr fontAlgn="auto">
              <a:spcBef>
                <a:spcPts val="0"/>
              </a:spcBef>
              <a:spcAft>
                <a:spcPts val="0"/>
              </a:spcAft>
            </a:pPr>
            <a:r>
              <a:rPr lang="en-US" sz="700" dirty="0">
                <a:solidFill>
                  <a:srgbClr val="8C9599"/>
                </a:solidFill>
                <a:latin typeface="Arial"/>
                <a:ea typeface="+mn-ea"/>
                <a:cs typeface="Arial"/>
              </a:rPr>
              <a:t>Proprietary information of UnitedHealth Group. Do not distribute or reproduce without express permission of UnitedHealth Group.</a:t>
            </a:r>
          </a:p>
        </p:txBody>
      </p:sp>
      <p:pic>
        <p:nvPicPr>
          <p:cNvPr id="13" name="Picture 12" descr="2015_UHC_Logo_RGB.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1356" y="763597"/>
            <a:ext cx="2023872" cy="433370"/>
          </a:xfrm>
          <a:prstGeom prst="rect">
            <a:avLst/>
          </a:prstGeom>
        </p:spPr>
      </p:pic>
      <p:sp>
        <p:nvSpPr>
          <p:cNvPr id="25" name="Rectangle 24"/>
          <p:cNvSpPr/>
          <p:nvPr/>
        </p:nvSpPr>
        <p:spPr bwMode="auto">
          <a:xfrm>
            <a:off x="458418" y="1499167"/>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a:endParaRPr lang="en-US" sz="2501" dirty="0">
              <a:solidFill>
                <a:srgbClr val="00A8F7"/>
              </a:solidFill>
              <a:latin typeface="Arial" charset="0"/>
            </a:endParaRPr>
          </a:p>
        </p:txBody>
      </p:sp>
      <p:cxnSp>
        <p:nvCxnSpPr>
          <p:cNvPr id="27" name="Straight Connector 26"/>
          <p:cNvCxnSpPr/>
          <p:nvPr/>
        </p:nvCxnSpPr>
        <p:spPr bwMode="auto">
          <a:xfrm>
            <a:off x="457204" y="9919725"/>
            <a:ext cx="6858001" cy="0"/>
          </a:xfrm>
          <a:prstGeom prst="line">
            <a:avLst/>
          </a:prstGeom>
          <a:solidFill>
            <a:srgbClr val="798387"/>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635640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hf hdr="0" ftr="0" dt="0"/>
  <p:txStyles>
    <p:titleStyle>
      <a:lvl1pPr algn="l" defTabSz="1018834"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96339" indent="-196339"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1pPr>
      <a:lvl2pPr marL="382063" indent="-169806"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2pPr>
      <a:lvl3pPr marL="451047" indent="0" algn="l" defTabSz="1018834" rtl="0" eaLnBrk="1" latinLnBrk="0" hangingPunct="1">
        <a:spcBef>
          <a:spcPts val="0"/>
        </a:spcBef>
        <a:spcAft>
          <a:spcPts val="446"/>
        </a:spcAft>
        <a:buClr>
          <a:schemeClr val="accent3"/>
        </a:buClr>
        <a:buFont typeface="Arial" panose="020B0604020202020204" pitchFamily="34" charset="0"/>
        <a:buNone/>
        <a:defRPr sz="2000" kern="1200">
          <a:solidFill>
            <a:srgbClr val="4D4D4D"/>
          </a:solidFill>
          <a:latin typeface="+mn-lt"/>
          <a:ea typeface="+mn-ea"/>
          <a:cs typeface="+mn-cs"/>
        </a:defRPr>
      </a:lvl3pPr>
      <a:lvl4pPr marL="833110" indent="-196339"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4pPr>
      <a:lvl5pPr marL="1087819" indent="-254708"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5pPr>
      <a:lvl6pPr marL="2801793"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6pPr>
      <a:lvl7pPr marL="3311211"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7pPr>
      <a:lvl8pPr marL="3820628"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8pPr>
      <a:lvl9pPr marL="4075336" indent="0" algn="l" defTabSz="1018834" rtl="0" eaLnBrk="1" latinLnBrk="0" hangingPunct="1">
        <a:spcBef>
          <a:spcPct val="20000"/>
        </a:spcBef>
        <a:buClr>
          <a:schemeClr val="accent3"/>
        </a:buClr>
        <a:buFont typeface="Arial" panose="020B0604020202020204" pitchFamily="34" charset="0"/>
        <a:buNone/>
        <a:defRPr sz="2000" kern="1200" baseline="0">
          <a:solidFill>
            <a:srgbClr val="4D4D4D"/>
          </a:solidFill>
          <a:latin typeface="+mn-lt"/>
          <a:ea typeface="+mn-ea"/>
          <a:cs typeface="+mn-cs"/>
        </a:defRPr>
      </a:lvl9pPr>
    </p:bodyStyle>
    <p:otherStyle>
      <a:defPPr>
        <a:defRPr lang="en-US"/>
      </a:defPPr>
      <a:lvl1pPr marL="0" algn="l" defTabSz="1018834" rtl="0" eaLnBrk="1" latinLnBrk="0" hangingPunct="1">
        <a:defRPr sz="2000" kern="1200">
          <a:solidFill>
            <a:schemeClr val="tx1"/>
          </a:solidFill>
          <a:latin typeface="+mn-lt"/>
          <a:ea typeface="+mn-ea"/>
          <a:cs typeface="+mn-cs"/>
        </a:defRPr>
      </a:lvl1pPr>
      <a:lvl2pPr marL="509417" algn="l" defTabSz="1018834" rtl="0" eaLnBrk="1" latinLnBrk="0" hangingPunct="1">
        <a:defRPr sz="2000" kern="1200">
          <a:solidFill>
            <a:schemeClr val="tx1"/>
          </a:solidFill>
          <a:latin typeface="+mn-lt"/>
          <a:ea typeface="+mn-ea"/>
          <a:cs typeface="+mn-cs"/>
        </a:defRPr>
      </a:lvl2pPr>
      <a:lvl3pPr marL="1018834" algn="l" defTabSz="1018834" rtl="0" eaLnBrk="1" latinLnBrk="0" hangingPunct="1">
        <a:defRPr sz="2000" kern="1200">
          <a:solidFill>
            <a:schemeClr val="tx1"/>
          </a:solidFill>
          <a:latin typeface="+mn-lt"/>
          <a:ea typeface="+mn-ea"/>
          <a:cs typeface="+mn-cs"/>
        </a:defRPr>
      </a:lvl3pPr>
      <a:lvl4pPr marL="1528251" algn="l" defTabSz="1018834" rtl="0" eaLnBrk="1" latinLnBrk="0" hangingPunct="1">
        <a:defRPr sz="2000" kern="1200">
          <a:solidFill>
            <a:schemeClr val="tx1"/>
          </a:solidFill>
          <a:latin typeface="+mn-lt"/>
          <a:ea typeface="+mn-ea"/>
          <a:cs typeface="+mn-cs"/>
        </a:defRPr>
      </a:lvl4pPr>
      <a:lvl5pPr marL="2037668" algn="l" defTabSz="1018834" rtl="0" eaLnBrk="1" latinLnBrk="0" hangingPunct="1">
        <a:defRPr sz="2000" kern="1200">
          <a:solidFill>
            <a:schemeClr val="tx1"/>
          </a:solidFill>
          <a:latin typeface="+mn-lt"/>
          <a:ea typeface="+mn-ea"/>
          <a:cs typeface="+mn-cs"/>
        </a:defRPr>
      </a:lvl5pPr>
      <a:lvl6pPr marL="2547085" algn="l" defTabSz="1018834" rtl="0" eaLnBrk="1" latinLnBrk="0" hangingPunct="1">
        <a:defRPr sz="2000" kern="1200">
          <a:solidFill>
            <a:schemeClr val="tx1"/>
          </a:solidFill>
          <a:latin typeface="+mn-lt"/>
          <a:ea typeface="+mn-ea"/>
          <a:cs typeface="+mn-cs"/>
        </a:defRPr>
      </a:lvl6pPr>
      <a:lvl7pPr marL="3056502" algn="l" defTabSz="1018834" rtl="0" eaLnBrk="1" latinLnBrk="0" hangingPunct="1">
        <a:defRPr sz="2000" kern="1200">
          <a:solidFill>
            <a:schemeClr val="tx1"/>
          </a:solidFill>
          <a:latin typeface="+mn-lt"/>
          <a:ea typeface="+mn-ea"/>
          <a:cs typeface="+mn-cs"/>
        </a:defRPr>
      </a:lvl7pPr>
      <a:lvl8pPr marL="3565920" algn="l" defTabSz="1018834" rtl="0" eaLnBrk="1" latinLnBrk="0" hangingPunct="1">
        <a:defRPr sz="2000" kern="1200">
          <a:solidFill>
            <a:schemeClr val="tx1"/>
          </a:solidFill>
          <a:latin typeface="+mn-lt"/>
          <a:ea typeface="+mn-ea"/>
          <a:cs typeface="+mn-cs"/>
        </a:defRPr>
      </a:lvl8pPr>
      <a:lvl9pPr marL="4075336" algn="l" defTabSz="1018834" rtl="0" eaLnBrk="1" latinLnBrk="0" hangingPunct="1">
        <a:defRPr sz="2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748" y="589071"/>
            <a:ext cx="4940608" cy="929850"/>
          </a:xfrm>
          <a:prstGeom prst="rect">
            <a:avLst/>
          </a:prstGeom>
        </p:spPr>
        <p:txBody>
          <a:bodyPr vert="horz" lIns="101882" tIns="50941" rIns="101882" bIns="50941" rtlCol="0" anchor="ctr">
            <a:normAutofit/>
          </a:bodyPr>
          <a:lstStyle/>
          <a:p>
            <a:r>
              <a:rPr lang="en-US" dirty="0"/>
              <a:t>Click to edit Master title</a:t>
            </a:r>
          </a:p>
        </p:txBody>
      </p:sp>
      <p:sp>
        <p:nvSpPr>
          <p:cNvPr id="3" name="Text Placeholder 2"/>
          <p:cNvSpPr>
            <a:spLocks noGrp="1"/>
          </p:cNvSpPr>
          <p:nvPr>
            <p:ph type="body" idx="1"/>
          </p:nvPr>
        </p:nvSpPr>
        <p:spPr>
          <a:xfrm>
            <a:off x="350748" y="1858818"/>
            <a:ext cx="6964480" cy="7860145"/>
          </a:xfrm>
          <a:prstGeom prst="rect">
            <a:avLst/>
          </a:prstGeom>
        </p:spPr>
        <p:txBody>
          <a:bodyPr vert="horz" lIns="101882" tIns="50941" rIns="101882" bIns="50941" rtlCol="0">
            <a:normAutofit/>
          </a:body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4"/>
          </p:nvPr>
        </p:nvSpPr>
        <p:spPr>
          <a:xfrm>
            <a:off x="6404430" y="9921171"/>
            <a:ext cx="906780" cy="257366"/>
          </a:xfrm>
          <a:prstGeom prst="rect">
            <a:avLst/>
          </a:prstGeom>
        </p:spPr>
        <p:txBody>
          <a:bodyPr vert="horz" lIns="0" tIns="0" rIns="0" bIns="0" rtlCol="0" anchor="b"/>
          <a:lstStyle>
            <a:lvl1pPr algn="r">
              <a:defRPr sz="1000">
                <a:solidFill>
                  <a:schemeClr val="tx1"/>
                </a:solidFill>
              </a:defRPr>
            </a:lvl1pPr>
          </a:lstStyle>
          <a:p>
            <a:pPr fontAlgn="auto">
              <a:spcBef>
                <a:spcPts val="0"/>
              </a:spcBef>
              <a:spcAft>
                <a:spcPts val="0"/>
              </a:spcAft>
            </a:pPr>
            <a:fld id="{90F9BDA0-AF0E-4BA8-B742-3B9C92A3E6FE}" type="slidenum">
              <a:rPr lang="en-US" smtClean="0">
                <a:solidFill>
                  <a:srgbClr val="8C9599"/>
                </a:solidFill>
                <a:latin typeface="Arial"/>
                <a:ea typeface="+mn-ea"/>
              </a:rPr>
              <a:pPr fontAlgn="auto">
                <a:spcBef>
                  <a:spcPts val="0"/>
                </a:spcBef>
                <a:spcAft>
                  <a:spcPts val="0"/>
                </a:spcAft>
              </a:pPr>
              <a:t>‹#›</a:t>
            </a:fld>
            <a:endParaRPr lang="en-US" dirty="0">
              <a:solidFill>
                <a:srgbClr val="8C9599"/>
              </a:solidFill>
              <a:latin typeface="Arial"/>
              <a:ea typeface="+mn-ea"/>
            </a:endParaRPr>
          </a:p>
        </p:txBody>
      </p:sp>
      <p:sp>
        <p:nvSpPr>
          <p:cNvPr id="10" name="TextBox 9"/>
          <p:cNvSpPr txBox="1"/>
          <p:nvPr/>
        </p:nvSpPr>
        <p:spPr>
          <a:xfrm>
            <a:off x="475352" y="10058171"/>
            <a:ext cx="5438986" cy="107722"/>
          </a:xfrm>
          <a:prstGeom prst="rect">
            <a:avLst/>
          </a:prstGeom>
          <a:noFill/>
        </p:spPr>
        <p:txBody>
          <a:bodyPr wrap="square" lIns="0" tIns="0" rIns="0" bIns="0" rtlCol="0" anchor="b">
            <a:spAutoFit/>
          </a:bodyPr>
          <a:lstStyle/>
          <a:p>
            <a:pPr fontAlgn="auto">
              <a:spcBef>
                <a:spcPts val="0"/>
              </a:spcBef>
              <a:spcAft>
                <a:spcPts val="0"/>
              </a:spcAft>
            </a:pPr>
            <a:r>
              <a:rPr lang="en-US" sz="700" dirty="0">
                <a:solidFill>
                  <a:srgbClr val="8C9599"/>
                </a:solidFill>
                <a:latin typeface="Arial"/>
                <a:ea typeface="+mn-ea"/>
                <a:cs typeface="Arial"/>
              </a:rPr>
              <a:t>Proprietary information of UnitedHealth Group. Do not distribute or reproduce without express permission of UnitedHealth Group.</a:t>
            </a:r>
          </a:p>
        </p:txBody>
      </p:sp>
      <p:pic>
        <p:nvPicPr>
          <p:cNvPr id="13" name="Picture 12" descr="2015_UHC_Logo_RGB.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1356" y="763597"/>
            <a:ext cx="2023872" cy="433370"/>
          </a:xfrm>
          <a:prstGeom prst="rect">
            <a:avLst/>
          </a:prstGeom>
        </p:spPr>
      </p:pic>
      <p:sp>
        <p:nvSpPr>
          <p:cNvPr id="25" name="Rectangle 24"/>
          <p:cNvSpPr/>
          <p:nvPr/>
        </p:nvSpPr>
        <p:spPr bwMode="auto">
          <a:xfrm>
            <a:off x="458418" y="1499167"/>
            <a:ext cx="6858000" cy="95595"/>
          </a:xfrm>
          <a:prstGeom prst="rect">
            <a:avLst/>
          </a:prstGeom>
          <a:solidFill>
            <a:schemeClr val="accent3"/>
          </a:solidFill>
          <a:ln>
            <a:noFill/>
          </a:ln>
          <a:effectLst/>
        </p:spPr>
        <p:txBody>
          <a:bodyPr vert="horz" wrap="square" lIns="101882" tIns="50941" rIns="101882" bIns="50941" numCol="1" rtlCol="0" anchor="ctr" anchorCtr="0" compatLnSpc="1">
            <a:prstTxWarp prst="textNoShape">
              <a:avLst/>
            </a:prstTxWarp>
          </a:bodyPr>
          <a:lstStyle/>
          <a:p>
            <a:pPr algn="ctr" fontAlgn="auto">
              <a:spcBef>
                <a:spcPts val="0"/>
              </a:spcBef>
              <a:spcAft>
                <a:spcPts val="0"/>
              </a:spcAft>
            </a:pPr>
            <a:endParaRPr lang="en-US" sz="2501" dirty="0">
              <a:solidFill>
                <a:srgbClr val="00A8F7"/>
              </a:solidFill>
              <a:latin typeface="Arial" charset="0"/>
              <a:ea typeface="+mn-ea"/>
            </a:endParaRPr>
          </a:p>
        </p:txBody>
      </p:sp>
      <p:cxnSp>
        <p:nvCxnSpPr>
          <p:cNvPr id="27" name="Straight Connector 26"/>
          <p:cNvCxnSpPr/>
          <p:nvPr/>
        </p:nvCxnSpPr>
        <p:spPr bwMode="auto">
          <a:xfrm>
            <a:off x="457204" y="9919725"/>
            <a:ext cx="6858001" cy="0"/>
          </a:xfrm>
          <a:prstGeom prst="line">
            <a:avLst/>
          </a:prstGeom>
          <a:solidFill>
            <a:srgbClr val="798387"/>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54856992"/>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hf hdr="0" ftr="0" dt="0"/>
  <p:txStyles>
    <p:titleStyle>
      <a:lvl1pPr algn="l" defTabSz="1018834"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196339" indent="-196339"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1pPr>
      <a:lvl2pPr marL="382063" indent="-169806" algn="l" defTabSz="1018834" rtl="0" eaLnBrk="1" latinLnBrk="0" hangingPunct="1">
        <a:spcBef>
          <a:spcPts val="0"/>
        </a:spcBef>
        <a:spcAft>
          <a:spcPts val="446"/>
        </a:spcAft>
        <a:buClr>
          <a:schemeClr val="accent3"/>
        </a:buClr>
        <a:buFont typeface="Arial" panose="020B0604020202020204" pitchFamily="34" charset="0"/>
        <a:buChar char="-"/>
        <a:defRPr sz="1100" kern="1200">
          <a:solidFill>
            <a:srgbClr val="4D4D4D"/>
          </a:solidFill>
          <a:latin typeface="+mn-lt"/>
          <a:ea typeface="+mn-ea"/>
          <a:cs typeface="+mn-cs"/>
        </a:defRPr>
      </a:lvl2pPr>
      <a:lvl3pPr marL="451047" indent="0" algn="l" defTabSz="1018834" rtl="0" eaLnBrk="1" latinLnBrk="0" hangingPunct="1">
        <a:spcBef>
          <a:spcPts val="0"/>
        </a:spcBef>
        <a:spcAft>
          <a:spcPts val="446"/>
        </a:spcAft>
        <a:buClr>
          <a:schemeClr val="accent3"/>
        </a:buClr>
        <a:buFont typeface="Arial" panose="020B0604020202020204" pitchFamily="34" charset="0"/>
        <a:buNone/>
        <a:defRPr sz="2000" kern="1200">
          <a:solidFill>
            <a:srgbClr val="4D4D4D"/>
          </a:solidFill>
          <a:latin typeface="+mn-lt"/>
          <a:ea typeface="+mn-ea"/>
          <a:cs typeface="+mn-cs"/>
        </a:defRPr>
      </a:lvl3pPr>
      <a:lvl4pPr marL="833110" indent="-196339"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4pPr>
      <a:lvl5pPr marL="1087819" indent="-254708" algn="l" defTabSz="1018834" rtl="0" eaLnBrk="1" latinLnBrk="0" hangingPunct="1">
        <a:spcBef>
          <a:spcPts val="0"/>
        </a:spcBef>
        <a:spcAft>
          <a:spcPts val="446"/>
        </a:spcAft>
        <a:buClr>
          <a:schemeClr val="accent3"/>
        </a:buClr>
        <a:buFont typeface="Arial" panose="020B0604020202020204" pitchFamily="34" charset="0"/>
        <a:buChar char="»"/>
        <a:defRPr sz="2000" kern="1200">
          <a:solidFill>
            <a:srgbClr val="4D4D4D"/>
          </a:solidFill>
          <a:latin typeface="+mn-lt"/>
          <a:ea typeface="+mn-ea"/>
          <a:cs typeface="+mn-cs"/>
        </a:defRPr>
      </a:lvl5pPr>
      <a:lvl6pPr marL="2801793"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6pPr>
      <a:lvl7pPr marL="3311211"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7pPr>
      <a:lvl8pPr marL="3820628" indent="-254708" algn="l" defTabSz="1018834" rtl="0" eaLnBrk="1" latinLnBrk="0" hangingPunct="1">
        <a:spcBef>
          <a:spcPct val="20000"/>
        </a:spcBef>
        <a:buClr>
          <a:schemeClr val="accent3"/>
        </a:buClr>
        <a:buFont typeface="Arial" panose="020B0604020202020204" pitchFamily="34" charset="0"/>
        <a:buChar char="•"/>
        <a:defRPr sz="2000" kern="1200">
          <a:solidFill>
            <a:srgbClr val="4D4D4D"/>
          </a:solidFill>
          <a:latin typeface="+mn-lt"/>
          <a:ea typeface="+mn-ea"/>
          <a:cs typeface="+mn-cs"/>
        </a:defRPr>
      </a:lvl8pPr>
      <a:lvl9pPr marL="4075336" indent="0" algn="l" defTabSz="1018834" rtl="0" eaLnBrk="1" latinLnBrk="0" hangingPunct="1">
        <a:spcBef>
          <a:spcPct val="20000"/>
        </a:spcBef>
        <a:buClr>
          <a:schemeClr val="accent3"/>
        </a:buClr>
        <a:buFont typeface="Arial" panose="020B0604020202020204" pitchFamily="34" charset="0"/>
        <a:buNone/>
        <a:defRPr sz="2000" kern="1200" baseline="0">
          <a:solidFill>
            <a:srgbClr val="4D4D4D"/>
          </a:solidFill>
          <a:latin typeface="+mn-lt"/>
          <a:ea typeface="+mn-ea"/>
          <a:cs typeface="+mn-cs"/>
        </a:defRPr>
      </a:lvl9pPr>
    </p:bodyStyle>
    <p:otherStyle>
      <a:defPPr>
        <a:defRPr lang="en-US"/>
      </a:defPPr>
      <a:lvl1pPr marL="0" algn="l" defTabSz="1018834" rtl="0" eaLnBrk="1" latinLnBrk="0" hangingPunct="1">
        <a:defRPr sz="2000" kern="1200">
          <a:solidFill>
            <a:schemeClr val="tx1"/>
          </a:solidFill>
          <a:latin typeface="+mn-lt"/>
          <a:ea typeface="+mn-ea"/>
          <a:cs typeface="+mn-cs"/>
        </a:defRPr>
      </a:lvl1pPr>
      <a:lvl2pPr marL="509417" algn="l" defTabSz="1018834" rtl="0" eaLnBrk="1" latinLnBrk="0" hangingPunct="1">
        <a:defRPr sz="2000" kern="1200">
          <a:solidFill>
            <a:schemeClr val="tx1"/>
          </a:solidFill>
          <a:latin typeface="+mn-lt"/>
          <a:ea typeface="+mn-ea"/>
          <a:cs typeface="+mn-cs"/>
        </a:defRPr>
      </a:lvl2pPr>
      <a:lvl3pPr marL="1018834" algn="l" defTabSz="1018834" rtl="0" eaLnBrk="1" latinLnBrk="0" hangingPunct="1">
        <a:defRPr sz="2000" kern="1200">
          <a:solidFill>
            <a:schemeClr val="tx1"/>
          </a:solidFill>
          <a:latin typeface="+mn-lt"/>
          <a:ea typeface="+mn-ea"/>
          <a:cs typeface="+mn-cs"/>
        </a:defRPr>
      </a:lvl3pPr>
      <a:lvl4pPr marL="1528251" algn="l" defTabSz="1018834" rtl="0" eaLnBrk="1" latinLnBrk="0" hangingPunct="1">
        <a:defRPr sz="2000" kern="1200">
          <a:solidFill>
            <a:schemeClr val="tx1"/>
          </a:solidFill>
          <a:latin typeface="+mn-lt"/>
          <a:ea typeface="+mn-ea"/>
          <a:cs typeface="+mn-cs"/>
        </a:defRPr>
      </a:lvl4pPr>
      <a:lvl5pPr marL="2037668" algn="l" defTabSz="1018834" rtl="0" eaLnBrk="1" latinLnBrk="0" hangingPunct="1">
        <a:defRPr sz="2000" kern="1200">
          <a:solidFill>
            <a:schemeClr val="tx1"/>
          </a:solidFill>
          <a:latin typeface="+mn-lt"/>
          <a:ea typeface="+mn-ea"/>
          <a:cs typeface="+mn-cs"/>
        </a:defRPr>
      </a:lvl5pPr>
      <a:lvl6pPr marL="2547085" algn="l" defTabSz="1018834" rtl="0" eaLnBrk="1" latinLnBrk="0" hangingPunct="1">
        <a:defRPr sz="2000" kern="1200">
          <a:solidFill>
            <a:schemeClr val="tx1"/>
          </a:solidFill>
          <a:latin typeface="+mn-lt"/>
          <a:ea typeface="+mn-ea"/>
          <a:cs typeface="+mn-cs"/>
        </a:defRPr>
      </a:lvl6pPr>
      <a:lvl7pPr marL="3056502" algn="l" defTabSz="1018834" rtl="0" eaLnBrk="1" latinLnBrk="0" hangingPunct="1">
        <a:defRPr sz="2000" kern="1200">
          <a:solidFill>
            <a:schemeClr val="tx1"/>
          </a:solidFill>
          <a:latin typeface="+mn-lt"/>
          <a:ea typeface="+mn-ea"/>
          <a:cs typeface="+mn-cs"/>
        </a:defRPr>
      </a:lvl7pPr>
      <a:lvl8pPr marL="3565920" algn="l" defTabSz="1018834" rtl="0" eaLnBrk="1" latinLnBrk="0" hangingPunct="1">
        <a:defRPr sz="2000" kern="1200">
          <a:solidFill>
            <a:schemeClr val="tx1"/>
          </a:solidFill>
          <a:latin typeface="+mn-lt"/>
          <a:ea typeface="+mn-ea"/>
          <a:cs typeface="+mn-cs"/>
        </a:defRPr>
      </a:lvl8pPr>
      <a:lvl9pPr marL="4075336" algn="l" defTabSz="1018834" rtl="0" eaLnBrk="1" latinLnBrk="0" hangingPunct="1">
        <a:defRPr sz="20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5" name="Text Placeholder 1"/>
          <p:cNvSpPr>
            <a:spLocks noGrp="1"/>
          </p:cNvSpPr>
          <p:nvPr>
            <p:ph type="body" idx="1"/>
          </p:nvPr>
        </p:nvSpPr>
        <p:spPr bwMode="gray">
          <a:xfrm>
            <a:off x="2986280" y="4721524"/>
            <a:ext cx="1799849" cy="102592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bwMode="gray">
          <a:xfrm>
            <a:off x="758825" y="936005"/>
            <a:ext cx="6558074" cy="307777"/>
          </a:xfrm>
          <a:prstGeom prst="rect">
            <a:avLst/>
          </a:prstGeom>
        </p:spPr>
        <p:txBody>
          <a:bodyPr vert="horz" wrap="square" lIns="0" tIns="0" rIns="0" bIns="0" rtlCol="0" anchor="b">
            <a:spAutoFit/>
          </a:bodyPr>
          <a:lstStyle/>
          <a:p>
            <a:r>
              <a:rPr lang="en-US" dirty="0"/>
              <a:t>Page title – Arial 20pt regular; Use sentence case</a:t>
            </a:r>
          </a:p>
        </p:txBody>
      </p:sp>
      <p:sp>
        <p:nvSpPr>
          <p:cNvPr id="7" name="Slide Number Placeholder 5"/>
          <p:cNvSpPr txBox="1">
            <a:spLocks/>
          </p:cNvSpPr>
          <p:nvPr/>
        </p:nvSpPr>
        <p:spPr bwMode="gray">
          <a:xfrm>
            <a:off x="6577014" y="10068136"/>
            <a:ext cx="739886" cy="123111"/>
          </a:xfrm>
          <a:prstGeom prst="rect">
            <a:avLst/>
          </a:prstGeom>
        </p:spPr>
        <p:txBody>
          <a:bodyPr vert="horz" wrap="square" lIns="0" tIns="0" rIns="0" bIns="0" rtlCol="0" anchor="t">
            <a:spAutoFit/>
          </a:bodyPr>
          <a:lstStyle>
            <a:defPPr>
              <a:defRPr lang="en-US"/>
            </a:defPPr>
            <a:lvl1pPr marL="0" algn="ctr" defTabSz="1018879" rtl="0" eaLnBrk="1" latinLnBrk="0" hangingPunct="1">
              <a:defRPr sz="900" kern="1200">
                <a:solidFill>
                  <a:schemeClr val="tx1"/>
                </a:solidFill>
                <a:latin typeface="+mn-lt"/>
                <a:ea typeface="+mn-ea"/>
                <a:cs typeface="+mn-cs"/>
              </a:defRPr>
            </a:lvl1pPr>
            <a:lvl2pPr marL="509440" algn="l" defTabSz="1018879" rtl="0" eaLnBrk="1" latinLnBrk="0" hangingPunct="1">
              <a:defRPr sz="2100" kern="1200">
                <a:solidFill>
                  <a:schemeClr val="tx1"/>
                </a:solidFill>
                <a:latin typeface="+mn-lt"/>
                <a:ea typeface="+mn-ea"/>
                <a:cs typeface="+mn-cs"/>
              </a:defRPr>
            </a:lvl2pPr>
            <a:lvl3pPr marL="1018879" algn="l" defTabSz="1018879" rtl="0" eaLnBrk="1" latinLnBrk="0" hangingPunct="1">
              <a:defRPr sz="2100" kern="1200">
                <a:solidFill>
                  <a:schemeClr val="tx1"/>
                </a:solidFill>
                <a:latin typeface="+mn-lt"/>
                <a:ea typeface="+mn-ea"/>
                <a:cs typeface="+mn-cs"/>
              </a:defRPr>
            </a:lvl3pPr>
            <a:lvl4pPr marL="1528319" algn="l" defTabSz="1018879" rtl="0" eaLnBrk="1" latinLnBrk="0" hangingPunct="1">
              <a:defRPr sz="2100" kern="1200">
                <a:solidFill>
                  <a:schemeClr val="tx1"/>
                </a:solidFill>
                <a:latin typeface="+mn-lt"/>
                <a:ea typeface="+mn-ea"/>
                <a:cs typeface="+mn-cs"/>
              </a:defRPr>
            </a:lvl4pPr>
            <a:lvl5pPr marL="2037759" algn="l" defTabSz="1018879" rtl="0" eaLnBrk="1" latinLnBrk="0" hangingPunct="1">
              <a:defRPr sz="2100" kern="1200">
                <a:solidFill>
                  <a:schemeClr val="tx1"/>
                </a:solidFill>
                <a:latin typeface="+mn-lt"/>
                <a:ea typeface="+mn-ea"/>
                <a:cs typeface="+mn-cs"/>
              </a:defRPr>
            </a:lvl5pPr>
            <a:lvl6pPr marL="2547198" algn="l" defTabSz="1018879" rtl="0" eaLnBrk="1" latinLnBrk="0" hangingPunct="1">
              <a:defRPr sz="2100" kern="1200">
                <a:solidFill>
                  <a:schemeClr val="tx1"/>
                </a:solidFill>
                <a:latin typeface="+mn-lt"/>
                <a:ea typeface="+mn-ea"/>
                <a:cs typeface="+mn-cs"/>
              </a:defRPr>
            </a:lvl6pPr>
            <a:lvl7pPr marL="3056638" algn="l" defTabSz="1018879" rtl="0" eaLnBrk="1" latinLnBrk="0" hangingPunct="1">
              <a:defRPr sz="2100" kern="1200">
                <a:solidFill>
                  <a:schemeClr val="tx1"/>
                </a:solidFill>
                <a:latin typeface="+mn-lt"/>
                <a:ea typeface="+mn-ea"/>
                <a:cs typeface="+mn-cs"/>
              </a:defRPr>
            </a:lvl7pPr>
            <a:lvl8pPr marL="3566078" algn="l" defTabSz="1018879" rtl="0" eaLnBrk="1" latinLnBrk="0" hangingPunct="1">
              <a:defRPr sz="2100" kern="1200">
                <a:solidFill>
                  <a:schemeClr val="tx1"/>
                </a:solidFill>
                <a:latin typeface="+mn-lt"/>
                <a:ea typeface="+mn-ea"/>
                <a:cs typeface="+mn-cs"/>
              </a:defRPr>
            </a:lvl8pPr>
            <a:lvl9pPr marL="4075517" algn="l" defTabSz="1018879" rtl="0" eaLnBrk="1" latinLnBrk="0" hangingPunct="1">
              <a:defRPr sz="2100" kern="1200">
                <a:solidFill>
                  <a:schemeClr val="tx1"/>
                </a:solidFill>
                <a:latin typeface="+mn-lt"/>
                <a:ea typeface="+mn-ea"/>
                <a:cs typeface="+mn-cs"/>
              </a:defRPr>
            </a:lvl9pPr>
          </a:lstStyle>
          <a:p>
            <a:pPr algn="r" fontAlgn="auto">
              <a:spcBef>
                <a:spcPts val="0"/>
              </a:spcBef>
              <a:spcAft>
                <a:spcPts val="0"/>
              </a:spcAft>
            </a:pPr>
            <a:r>
              <a:rPr lang="en-US" sz="800" dirty="0">
                <a:solidFill>
                  <a:srgbClr val="55565A"/>
                </a:solidFill>
              </a:rPr>
              <a:t>Page </a:t>
            </a:r>
            <a:fld id="{D1524D41-16DC-4D92-9EF9-071B213BE0F5}" type="slidenum">
              <a:rPr lang="en-US" sz="800" smtClean="0">
                <a:solidFill>
                  <a:srgbClr val="55565A"/>
                </a:solidFill>
              </a:rPr>
              <a:pPr algn="r" fontAlgn="auto">
                <a:spcBef>
                  <a:spcPts val="0"/>
                </a:spcBef>
                <a:spcAft>
                  <a:spcPts val="0"/>
                </a:spcAft>
              </a:pPr>
              <a:t>‹#›</a:t>
            </a:fld>
            <a:endParaRPr lang="en-US" sz="800" dirty="0">
              <a:solidFill>
                <a:srgbClr val="55565A"/>
              </a:solidFill>
            </a:endParaRPr>
          </a:p>
        </p:txBody>
      </p:sp>
      <p:sp>
        <p:nvSpPr>
          <p:cNvPr id="8" name="TextBox 7">
            <a:hlinkClick r:id="rId17"/>
          </p:cNvPr>
          <p:cNvSpPr txBox="1"/>
          <p:nvPr/>
        </p:nvSpPr>
        <p:spPr bwMode="gray">
          <a:xfrm>
            <a:off x="758830" y="10084224"/>
            <a:ext cx="1832769" cy="92333"/>
          </a:xfrm>
          <a:prstGeom prst="rect">
            <a:avLst/>
          </a:prstGeom>
          <a:noFill/>
        </p:spPr>
        <p:txBody>
          <a:bodyPr wrap="square" lIns="0" tIns="0" rIns="0" bIns="0" rtlCol="0">
            <a:spAutoFit/>
          </a:bodyPr>
          <a:lstStyle/>
          <a:p>
            <a:pPr defTabSz="1018888" fontAlgn="auto">
              <a:spcBef>
                <a:spcPts val="0"/>
              </a:spcBef>
              <a:spcAft>
                <a:spcPts val="0"/>
              </a:spcAft>
              <a:defRPr/>
            </a:pPr>
            <a:r>
              <a:rPr lang="en-US" sz="600" dirty="0">
                <a:solidFill>
                  <a:srgbClr val="55565A"/>
                </a:solidFill>
                <a:latin typeface="Arial"/>
                <a:ea typeface="+mn-ea"/>
              </a:rPr>
              <a:t>© 2018 Optum, Inc. All rights reserved. </a:t>
            </a:r>
            <a:r>
              <a:rPr lang="en-US" sz="600" dirty="0">
                <a:solidFill>
                  <a:srgbClr val="55565A"/>
                </a:solidFill>
                <a:ea typeface="+mn-ea"/>
                <a:cs typeface="Arial" panose="020B0604020202020204" pitchFamily="34" charset="0"/>
              </a:rPr>
              <a:t>• </a:t>
            </a:r>
            <a:r>
              <a:rPr lang="en-US" sz="600" b="1" dirty="0">
                <a:solidFill>
                  <a:srgbClr val="55565A"/>
                </a:solidFill>
                <a:ea typeface="+mn-ea"/>
                <a:cs typeface="Arial" panose="020B0604020202020204" pitchFamily="34" charset="0"/>
              </a:rPr>
              <a:t>optum.com</a:t>
            </a:r>
            <a:endParaRPr lang="en-US" sz="600" b="1" dirty="0">
              <a:solidFill>
                <a:srgbClr val="55565A"/>
              </a:solidFill>
              <a:latin typeface="Arial"/>
              <a:ea typeface="+mn-ea"/>
            </a:endParaRPr>
          </a:p>
        </p:txBody>
      </p:sp>
    </p:spTree>
    <p:extLst>
      <p:ext uri="{BB962C8B-B14F-4D97-AF65-F5344CB8AC3E}">
        <p14:creationId xmlns:p14="http://schemas.microsoft.com/office/powerpoint/2010/main" val="3700478289"/>
      </p:ext>
    </p:extLst>
  </p:cSld>
  <p:clrMap bg1="lt1" tx1="dk1" bg2="lt2" tx2="dk2" accent1="accent1" accent2="accent2" accent3="accent3" accent4="accent4" accent5="accent5" accent6="accent6" hlink="hlink" folHlink="folHlink"/>
  <p:sldLayoutIdLst>
    <p:sldLayoutId id="2147484542"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 id="2147484553" r:id="rId12"/>
    <p:sldLayoutId id="2147484554" r:id="rId13"/>
    <p:sldLayoutId id="2147484555" r:id="rId14"/>
    <p:sldLayoutId id="2147484556" r:id="rId15"/>
  </p:sldLayoutIdLst>
  <p:hf hdr="0" ftr="0" dt="0"/>
  <p:txStyles>
    <p:titleStyle>
      <a:lvl1pPr algn="l" defTabSz="1018888" rtl="0" eaLnBrk="1" latinLnBrk="0" hangingPunct="1">
        <a:spcBef>
          <a:spcPct val="0"/>
        </a:spcBef>
        <a:buNone/>
        <a:defRPr sz="2000" b="0" kern="1200" baseline="0">
          <a:solidFill>
            <a:schemeClr val="tx1"/>
          </a:solidFill>
          <a:latin typeface="+mj-lt"/>
          <a:ea typeface="+mj-ea"/>
          <a:cs typeface="+mj-cs"/>
        </a:defRPr>
      </a:lvl1pPr>
    </p:titleStyle>
    <p:bodyStyle>
      <a:lvl1pPr marL="112714" indent="-112714" algn="l" defTabSz="1018888" rtl="0" eaLnBrk="1" latinLnBrk="0" hangingPunct="1">
        <a:spcBef>
          <a:spcPts val="500"/>
        </a:spcBef>
        <a:buClr>
          <a:schemeClr val="accent1"/>
        </a:buClr>
        <a:buFont typeface="Arial" pitchFamily="34" charset="0"/>
        <a:buChar char="•"/>
        <a:defRPr sz="1000" kern="1200">
          <a:solidFill>
            <a:schemeClr val="tx1"/>
          </a:solidFill>
          <a:latin typeface="+mn-lt"/>
          <a:ea typeface="+mn-ea"/>
          <a:cs typeface="+mn-cs"/>
        </a:defRPr>
      </a:lvl1pPr>
      <a:lvl2pPr marL="230191" indent="-117476" algn="l" defTabSz="1018888" rtl="0" eaLnBrk="1" latinLnBrk="0" hangingPunct="1">
        <a:spcBef>
          <a:spcPts val="500"/>
        </a:spcBef>
        <a:buClr>
          <a:schemeClr val="accent1"/>
        </a:buClr>
        <a:buFont typeface="Arial" pitchFamily="34" charset="0"/>
        <a:buChar char="–"/>
        <a:defRPr sz="1000" kern="1200">
          <a:solidFill>
            <a:schemeClr val="tx1"/>
          </a:solidFill>
          <a:latin typeface="+mn-lt"/>
          <a:ea typeface="+mn-ea"/>
          <a:cs typeface="+mn-cs"/>
        </a:defRPr>
      </a:lvl2pPr>
      <a:lvl3pPr marL="342903" indent="-112714" algn="l" defTabSz="1018888" rtl="0" eaLnBrk="1" latinLnBrk="0" hangingPunct="1">
        <a:spcBef>
          <a:spcPts val="500"/>
        </a:spcBef>
        <a:buClr>
          <a:schemeClr val="accent1"/>
        </a:buClr>
        <a:buFont typeface="Arial" pitchFamily="34" charset="0"/>
        <a:buChar char="•"/>
        <a:defRPr sz="1000" kern="1200">
          <a:solidFill>
            <a:schemeClr val="tx1"/>
          </a:solidFill>
          <a:latin typeface="+mn-lt"/>
          <a:ea typeface="+mn-ea"/>
          <a:cs typeface="+mn-cs"/>
        </a:defRPr>
      </a:lvl3pPr>
      <a:lvl4pPr marL="458793" indent="-115890" algn="l" defTabSz="1018888" rtl="0" eaLnBrk="1" latinLnBrk="0" hangingPunct="1">
        <a:spcBef>
          <a:spcPts val="500"/>
        </a:spcBef>
        <a:buClr>
          <a:schemeClr val="accent1"/>
        </a:buClr>
        <a:buFont typeface="Arial" pitchFamily="34" charset="0"/>
        <a:buChar char="–"/>
        <a:defRPr sz="1000" kern="1200">
          <a:solidFill>
            <a:schemeClr val="tx1"/>
          </a:solidFill>
          <a:latin typeface="+mn-lt"/>
          <a:ea typeface="+mn-ea"/>
          <a:cs typeface="+mn-cs"/>
        </a:defRPr>
      </a:lvl4pPr>
      <a:lvl5pPr marL="571505" indent="-112714" algn="l" defTabSz="1018888" rtl="0" eaLnBrk="1" latinLnBrk="0" hangingPunct="1">
        <a:spcBef>
          <a:spcPts val="500"/>
        </a:spcBef>
        <a:buClr>
          <a:schemeClr val="accent1"/>
        </a:buClr>
        <a:buFont typeface="Arial" pitchFamily="34" charset="0"/>
        <a:buChar char="•"/>
        <a:defRPr sz="1000" kern="1200" baseline="0">
          <a:solidFill>
            <a:schemeClr val="tx1"/>
          </a:solidFill>
          <a:latin typeface="+mn-lt"/>
          <a:ea typeface="+mn-ea"/>
          <a:cs typeface="+mn-cs"/>
        </a:defRPr>
      </a:lvl5pPr>
      <a:lvl6pPr marL="684219" indent="-114301" algn="l" defTabSz="1018888" rtl="0" eaLnBrk="1" latinLnBrk="0" hangingPunct="1">
        <a:spcBef>
          <a:spcPts val="500"/>
        </a:spcBef>
        <a:buFont typeface="Arial" pitchFamily="34" charset="0"/>
        <a:buChar char="–"/>
        <a:defRPr sz="1000" kern="1200" baseline="0">
          <a:solidFill>
            <a:schemeClr val="tx1"/>
          </a:solidFill>
          <a:latin typeface="+mn-lt"/>
          <a:ea typeface="+mn-ea"/>
          <a:cs typeface="+mn-cs"/>
        </a:defRPr>
      </a:lvl6pPr>
      <a:lvl7pPr marL="800108" indent="-114301" algn="l" defTabSz="1018888" rtl="0" eaLnBrk="1" latinLnBrk="0" hangingPunct="1">
        <a:spcBef>
          <a:spcPts val="500"/>
        </a:spcBef>
        <a:buFont typeface="Arial" pitchFamily="34" charset="0"/>
        <a:buChar char="•"/>
        <a:defRPr sz="1000" kern="1200" baseline="0">
          <a:solidFill>
            <a:schemeClr val="tx1"/>
          </a:solidFill>
          <a:latin typeface="+mn-lt"/>
          <a:ea typeface="+mn-ea"/>
          <a:cs typeface="+mn-cs"/>
        </a:defRPr>
      </a:lvl7pPr>
      <a:lvl8pPr marL="914409" indent="-114301" algn="l" defTabSz="1018888" rtl="0" eaLnBrk="1" latinLnBrk="0" hangingPunct="1">
        <a:spcBef>
          <a:spcPts val="500"/>
        </a:spcBef>
        <a:buFont typeface="Arial" pitchFamily="34" charset="0"/>
        <a:buChar char="–"/>
        <a:defRPr sz="1000" kern="1200" baseline="0">
          <a:solidFill>
            <a:schemeClr val="tx1"/>
          </a:solidFill>
          <a:latin typeface="+mn-lt"/>
          <a:ea typeface="+mn-ea"/>
          <a:cs typeface="+mn-cs"/>
        </a:defRPr>
      </a:lvl8pPr>
      <a:lvl9pPr marL="1028710" indent="-114301" algn="l" defTabSz="1018888" rtl="0" eaLnBrk="1" latinLnBrk="0" hangingPunct="1">
        <a:spcBef>
          <a:spcPts val="500"/>
        </a:spcBef>
        <a:buFont typeface="Arial" pitchFamily="34" charset="0"/>
        <a:buChar char="•"/>
        <a:defRPr sz="1000" kern="1200" baseline="0">
          <a:solidFill>
            <a:schemeClr val="tx1"/>
          </a:solidFill>
          <a:latin typeface="+mn-lt"/>
          <a:ea typeface="+mn-ea"/>
          <a:cs typeface="+mn-cs"/>
        </a:defRPr>
      </a:lvl9pPr>
    </p:bodyStyle>
    <p:otherStyle>
      <a:defPPr>
        <a:defRPr lang="en-US"/>
      </a:defPPr>
      <a:lvl1pPr marL="0" algn="l" defTabSz="640086" rtl="0" eaLnBrk="1" latinLnBrk="0" hangingPunct="1">
        <a:spcBef>
          <a:spcPts val="300"/>
        </a:spcBef>
        <a:defRPr sz="900" kern="1200">
          <a:solidFill>
            <a:schemeClr val="tx1"/>
          </a:solidFill>
          <a:latin typeface="+mn-lt"/>
          <a:ea typeface="+mn-ea"/>
          <a:cs typeface="+mn-cs"/>
        </a:defRPr>
      </a:lvl1pPr>
      <a:lvl2pPr marL="114301" indent="-114301" algn="l" defTabSz="640086" rtl="0" eaLnBrk="1" latinLnBrk="0" hangingPunct="1">
        <a:spcBef>
          <a:spcPts val="300"/>
        </a:spcBef>
        <a:buSzPct val="100000"/>
        <a:buFont typeface="Arial" panose="020B0604020202020204" pitchFamily="34" charset="0"/>
        <a:buChar char="•"/>
        <a:defRPr sz="900" kern="1200">
          <a:solidFill>
            <a:schemeClr val="tx1"/>
          </a:solidFill>
          <a:latin typeface="+mn-lt"/>
          <a:ea typeface="+mn-ea"/>
          <a:cs typeface="+mn-cs"/>
        </a:defRPr>
      </a:lvl2pPr>
      <a:lvl3pPr marL="228602" indent="-114301" algn="l" defTabSz="640086" rtl="0" eaLnBrk="1" latinLnBrk="0" hangingPunct="1">
        <a:spcBef>
          <a:spcPts val="300"/>
        </a:spcBef>
        <a:buSzPct val="100000"/>
        <a:buFont typeface="Arial" panose="020B0604030504040204" pitchFamily="34" charset="0"/>
        <a:buChar char="–"/>
        <a:defRPr sz="900" kern="1200">
          <a:solidFill>
            <a:schemeClr val="tx1"/>
          </a:solidFill>
          <a:latin typeface="+mn-lt"/>
          <a:ea typeface="+mn-ea"/>
          <a:cs typeface="+mn-cs"/>
        </a:defRPr>
      </a:lvl3pPr>
      <a:lvl4pPr marL="342903" indent="-114301" algn="l" defTabSz="640086" rtl="0" eaLnBrk="1" latinLnBrk="0" hangingPunct="1">
        <a:spcBef>
          <a:spcPts val="300"/>
        </a:spcBef>
        <a:buSzPct val="100000"/>
        <a:buFont typeface="Arial" panose="020B0604020202020204" pitchFamily="34" charset="0"/>
        <a:buChar char="•"/>
        <a:defRPr sz="900" kern="1200">
          <a:solidFill>
            <a:schemeClr val="tx1"/>
          </a:solidFill>
          <a:latin typeface="+mn-lt"/>
          <a:ea typeface="+mn-ea"/>
          <a:cs typeface="+mn-cs"/>
        </a:defRPr>
      </a:lvl4pPr>
      <a:lvl5pPr marL="457204" indent="-114301" algn="l" defTabSz="640086" rtl="0" eaLnBrk="1" latinLnBrk="0" hangingPunct="1">
        <a:spcBef>
          <a:spcPts val="300"/>
        </a:spcBef>
        <a:buSzPct val="100000"/>
        <a:buFont typeface="Arial" panose="020B0604030504040204" pitchFamily="34" charset="0"/>
        <a:buChar char="–"/>
        <a:defRPr sz="900" kern="1200">
          <a:solidFill>
            <a:schemeClr val="tx1"/>
          </a:solidFill>
          <a:latin typeface="+mn-lt"/>
          <a:ea typeface="+mn-ea"/>
          <a:cs typeface="+mn-cs"/>
        </a:defRPr>
      </a:lvl5pPr>
      <a:lvl6pPr marL="571505" indent="-114301" algn="l" defTabSz="640086" rtl="0" eaLnBrk="1" latinLnBrk="0" hangingPunct="1">
        <a:spcBef>
          <a:spcPts val="300"/>
        </a:spcBef>
        <a:buSzPct val="100000"/>
        <a:buFont typeface="Arial" panose="020B0604020202020204" pitchFamily="34" charset="0"/>
        <a:buChar char="•"/>
        <a:defRPr sz="900" kern="1200">
          <a:solidFill>
            <a:schemeClr val="tx1"/>
          </a:solidFill>
          <a:latin typeface="+mn-lt"/>
          <a:ea typeface="+mn-ea"/>
          <a:cs typeface="+mn-cs"/>
        </a:defRPr>
      </a:lvl6pPr>
      <a:lvl7pPr marL="685807" indent="-114301" algn="l" defTabSz="640086" rtl="0" eaLnBrk="1" latinLnBrk="0" hangingPunct="1">
        <a:spcBef>
          <a:spcPts val="300"/>
        </a:spcBef>
        <a:buSzPct val="100000"/>
        <a:buFont typeface="Arial" panose="020B0604030504040204" pitchFamily="34" charset="0"/>
        <a:buChar char="–"/>
        <a:defRPr sz="900" kern="1200">
          <a:solidFill>
            <a:schemeClr val="tx1"/>
          </a:solidFill>
          <a:latin typeface="+mn-lt"/>
          <a:ea typeface="+mn-ea"/>
          <a:cs typeface="+mn-cs"/>
        </a:defRPr>
      </a:lvl7pPr>
      <a:lvl8pPr marL="800108" indent="-114301" algn="l" defTabSz="640086" rtl="0" eaLnBrk="1" latinLnBrk="0" hangingPunct="1">
        <a:spcBef>
          <a:spcPts val="300"/>
        </a:spcBef>
        <a:buSzPct val="100000"/>
        <a:buFont typeface="Arial" panose="020B0604020202020204" pitchFamily="34" charset="0"/>
        <a:buChar char="•"/>
        <a:defRPr sz="900" kern="1200">
          <a:solidFill>
            <a:schemeClr val="tx1"/>
          </a:solidFill>
          <a:latin typeface="+mn-lt"/>
          <a:ea typeface="+mn-ea"/>
          <a:cs typeface="+mn-cs"/>
        </a:defRPr>
      </a:lvl8pPr>
      <a:lvl9pPr marL="914409" indent="-114301" algn="l" defTabSz="640086" rtl="0" eaLnBrk="1" latinLnBrk="0" hangingPunct="1">
        <a:spcBef>
          <a:spcPts val="300"/>
        </a:spcBef>
        <a:buSzPct val="100000"/>
        <a:buFont typeface="Arial" panose="020B0604030504040204" pitchFamily="34" charset="0"/>
        <a:buChar char="–"/>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08" userDrawn="1">
          <p15:clr>
            <a:srgbClr val="C35EA4"/>
          </p15:clr>
        </p15:guide>
        <p15:guide id="3" orient="horz" pos="300" userDrawn="1">
          <p15:clr>
            <a:srgbClr val="C35EA4"/>
          </p15:clr>
        </p15:guide>
        <p15:guide id="4" orient="horz" pos="6263"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5" name="Text Placeholder 1"/>
          <p:cNvSpPr>
            <a:spLocks noGrp="1"/>
          </p:cNvSpPr>
          <p:nvPr>
            <p:ph type="body" idx="1"/>
          </p:nvPr>
        </p:nvSpPr>
        <p:spPr bwMode="gray">
          <a:xfrm>
            <a:off x="2986280" y="4721524"/>
            <a:ext cx="1799849" cy="102592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bwMode="gray">
          <a:xfrm>
            <a:off x="758825" y="936005"/>
            <a:ext cx="6558074" cy="307777"/>
          </a:xfrm>
          <a:prstGeom prst="rect">
            <a:avLst/>
          </a:prstGeom>
        </p:spPr>
        <p:txBody>
          <a:bodyPr vert="horz" wrap="square" lIns="0" tIns="0" rIns="0" bIns="0" rtlCol="0" anchor="b">
            <a:spAutoFit/>
          </a:bodyPr>
          <a:lstStyle/>
          <a:p>
            <a:r>
              <a:rPr lang="en-US" dirty="0"/>
              <a:t>Page title – Arial 20pt regular; Use sentence case</a:t>
            </a:r>
          </a:p>
        </p:txBody>
      </p:sp>
      <p:sp>
        <p:nvSpPr>
          <p:cNvPr id="7" name="Slide Number Placeholder 5"/>
          <p:cNvSpPr txBox="1">
            <a:spLocks/>
          </p:cNvSpPr>
          <p:nvPr/>
        </p:nvSpPr>
        <p:spPr bwMode="gray">
          <a:xfrm>
            <a:off x="6577014" y="10068136"/>
            <a:ext cx="739886" cy="123111"/>
          </a:xfrm>
          <a:prstGeom prst="rect">
            <a:avLst/>
          </a:prstGeom>
        </p:spPr>
        <p:txBody>
          <a:bodyPr vert="horz" wrap="square" lIns="0" tIns="0" rIns="0" bIns="0" rtlCol="0" anchor="t">
            <a:spAutoFit/>
          </a:bodyPr>
          <a:lstStyle>
            <a:defPPr>
              <a:defRPr lang="en-US"/>
            </a:defPPr>
            <a:lvl1pPr marL="0" algn="ctr" defTabSz="1018879" rtl="0" eaLnBrk="1" latinLnBrk="0" hangingPunct="1">
              <a:defRPr sz="900" kern="1200">
                <a:solidFill>
                  <a:schemeClr val="tx1"/>
                </a:solidFill>
                <a:latin typeface="+mn-lt"/>
                <a:ea typeface="+mn-ea"/>
                <a:cs typeface="+mn-cs"/>
              </a:defRPr>
            </a:lvl1pPr>
            <a:lvl2pPr marL="509440" algn="l" defTabSz="1018879" rtl="0" eaLnBrk="1" latinLnBrk="0" hangingPunct="1">
              <a:defRPr sz="2100" kern="1200">
                <a:solidFill>
                  <a:schemeClr val="tx1"/>
                </a:solidFill>
                <a:latin typeface="+mn-lt"/>
                <a:ea typeface="+mn-ea"/>
                <a:cs typeface="+mn-cs"/>
              </a:defRPr>
            </a:lvl2pPr>
            <a:lvl3pPr marL="1018879" algn="l" defTabSz="1018879" rtl="0" eaLnBrk="1" latinLnBrk="0" hangingPunct="1">
              <a:defRPr sz="2100" kern="1200">
                <a:solidFill>
                  <a:schemeClr val="tx1"/>
                </a:solidFill>
                <a:latin typeface="+mn-lt"/>
                <a:ea typeface="+mn-ea"/>
                <a:cs typeface="+mn-cs"/>
              </a:defRPr>
            </a:lvl3pPr>
            <a:lvl4pPr marL="1528319" algn="l" defTabSz="1018879" rtl="0" eaLnBrk="1" latinLnBrk="0" hangingPunct="1">
              <a:defRPr sz="2100" kern="1200">
                <a:solidFill>
                  <a:schemeClr val="tx1"/>
                </a:solidFill>
                <a:latin typeface="+mn-lt"/>
                <a:ea typeface="+mn-ea"/>
                <a:cs typeface="+mn-cs"/>
              </a:defRPr>
            </a:lvl4pPr>
            <a:lvl5pPr marL="2037759" algn="l" defTabSz="1018879" rtl="0" eaLnBrk="1" latinLnBrk="0" hangingPunct="1">
              <a:defRPr sz="2100" kern="1200">
                <a:solidFill>
                  <a:schemeClr val="tx1"/>
                </a:solidFill>
                <a:latin typeface="+mn-lt"/>
                <a:ea typeface="+mn-ea"/>
                <a:cs typeface="+mn-cs"/>
              </a:defRPr>
            </a:lvl5pPr>
            <a:lvl6pPr marL="2547198" algn="l" defTabSz="1018879" rtl="0" eaLnBrk="1" latinLnBrk="0" hangingPunct="1">
              <a:defRPr sz="2100" kern="1200">
                <a:solidFill>
                  <a:schemeClr val="tx1"/>
                </a:solidFill>
                <a:latin typeface="+mn-lt"/>
                <a:ea typeface="+mn-ea"/>
                <a:cs typeface="+mn-cs"/>
              </a:defRPr>
            </a:lvl6pPr>
            <a:lvl7pPr marL="3056638" algn="l" defTabSz="1018879" rtl="0" eaLnBrk="1" latinLnBrk="0" hangingPunct="1">
              <a:defRPr sz="2100" kern="1200">
                <a:solidFill>
                  <a:schemeClr val="tx1"/>
                </a:solidFill>
                <a:latin typeface="+mn-lt"/>
                <a:ea typeface="+mn-ea"/>
                <a:cs typeface="+mn-cs"/>
              </a:defRPr>
            </a:lvl7pPr>
            <a:lvl8pPr marL="3566078" algn="l" defTabSz="1018879" rtl="0" eaLnBrk="1" latinLnBrk="0" hangingPunct="1">
              <a:defRPr sz="2100" kern="1200">
                <a:solidFill>
                  <a:schemeClr val="tx1"/>
                </a:solidFill>
                <a:latin typeface="+mn-lt"/>
                <a:ea typeface="+mn-ea"/>
                <a:cs typeface="+mn-cs"/>
              </a:defRPr>
            </a:lvl8pPr>
            <a:lvl9pPr marL="4075517" algn="l" defTabSz="1018879" rtl="0" eaLnBrk="1" latinLnBrk="0" hangingPunct="1">
              <a:defRPr sz="2100" kern="1200">
                <a:solidFill>
                  <a:schemeClr val="tx1"/>
                </a:solidFill>
                <a:latin typeface="+mn-lt"/>
                <a:ea typeface="+mn-ea"/>
                <a:cs typeface="+mn-cs"/>
              </a:defRPr>
            </a:lvl9pPr>
          </a:lstStyle>
          <a:p>
            <a:pPr algn="r" fontAlgn="auto">
              <a:spcBef>
                <a:spcPts val="0"/>
              </a:spcBef>
              <a:spcAft>
                <a:spcPts val="0"/>
              </a:spcAft>
            </a:pPr>
            <a:r>
              <a:rPr lang="en-US" sz="800" dirty="0">
                <a:solidFill>
                  <a:srgbClr val="55565A"/>
                </a:solidFill>
              </a:rPr>
              <a:t>Page </a:t>
            </a:r>
            <a:fld id="{D1524D41-16DC-4D92-9EF9-071B213BE0F5}" type="slidenum">
              <a:rPr lang="en-US" sz="800" smtClean="0">
                <a:solidFill>
                  <a:srgbClr val="55565A"/>
                </a:solidFill>
              </a:rPr>
              <a:pPr algn="r" fontAlgn="auto">
                <a:spcBef>
                  <a:spcPts val="0"/>
                </a:spcBef>
                <a:spcAft>
                  <a:spcPts val="0"/>
                </a:spcAft>
              </a:pPr>
              <a:t>‹#›</a:t>
            </a:fld>
            <a:endParaRPr lang="en-US" sz="800" dirty="0">
              <a:solidFill>
                <a:srgbClr val="55565A"/>
              </a:solidFill>
            </a:endParaRPr>
          </a:p>
        </p:txBody>
      </p:sp>
      <p:sp>
        <p:nvSpPr>
          <p:cNvPr id="8" name="TextBox 7">
            <a:hlinkClick r:id="rId13"/>
          </p:cNvPr>
          <p:cNvSpPr txBox="1"/>
          <p:nvPr/>
        </p:nvSpPr>
        <p:spPr bwMode="gray">
          <a:xfrm>
            <a:off x="758830" y="10084224"/>
            <a:ext cx="1832769" cy="92333"/>
          </a:xfrm>
          <a:prstGeom prst="rect">
            <a:avLst/>
          </a:prstGeom>
          <a:noFill/>
        </p:spPr>
        <p:txBody>
          <a:bodyPr wrap="square" lIns="0" tIns="0" rIns="0" bIns="0" rtlCol="0">
            <a:spAutoFit/>
          </a:bodyPr>
          <a:lstStyle/>
          <a:p>
            <a:pPr defTabSz="1018888" fontAlgn="auto">
              <a:spcBef>
                <a:spcPts val="0"/>
              </a:spcBef>
              <a:spcAft>
                <a:spcPts val="0"/>
              </a:spcAft>
              <a:defRPr/>
            </a:pPr>
            <a:r>
              <a:rPr lang="en-US" sz="600" dirty="0">
                <a:solidFill>
                  <a:srgbClr val="55565A"/>
                </a:solidFill>
                <a:latin typeface="Arial"/>
                <a:ea typeface="+mn-ea"/>
              </a:rPr>
              <a:t>© 2018 Optum, Inc. All rights reserved. </a:t>
            </a:r>
            <a:r>
              <a:rPr lang="en-US" sz="600" dirty="0">
                <a:solidFill>
                  <a:srgbClr val="55565A"/>
                </a:solidFill>
                <a:ea typeface="+mn-ea"/>
                <a:cs typeface="Arial" panose="020B0604020202020204" pitchFamily="34" charset="0"/>
              </a:rPr>
              <a:t>• </a:t>
            </a:r>
            <a:r>
              <a:rPr lang="en-US" sz="600" b="1" dirty="0">
                <a:solidFill>
                  <a:srgbClr val="55565A"/>
                </a:solidFill>
                <a:ea typeface="+mn-ea"/>
                <a:cs typeface="Arial" panose="020B0604020202020204" pitchFamily="34" charset="0"/>
              </a:rPr>
              <a:t>optum.com</a:t>
            </a:r>
            <a:endParaRPr lang="en-US" sz="600" b="1" dirty="0">
              <a:solidFill>
                <a:srgbClr val="55565A"/>
              </a:solidFill>
              <a:latin typeface="Arial"/>
              <a:ea typeface="+mn-ea"/>
            </a:endParaRPr>
          </a:p>
        </p:txBody>
      </p:sp>
    </p:spTree>
    <p:extLst>
      <p:ext uri="{BB962C8B-B14F-4D97-AF65-F5344CB8AC3E}">
        <p14:creationId xmlns:p14="http://schemas.microsoft.com/office/powerpoint/2010/main" val="3707263956"/>
      </p:ext>
    </p:extLst>
  </p:cSld>
  <p:clrMap bg1="lt1" tx1="dk1" bg2="lt2" tx2="dk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Lst>
  <p:hf hdr="0" ftr="0" dt="0"/>
  <p:txStyles>
    <p:titleStyle>
      <a:lvl1pPr algn="l" defTabSz="1018888" rtl="0" eaLnBrk="1" latinLnBrk="0" hangingPunct="1">
        <a:spcBef>
          <a:spcPct val="0"/>
        </a:spcBef>
        <a:buNone/>
        <a:defRPr sz="2000" b="0" kern="1200" baseline="0">
          <a:solidFill>
            <a:schemeClr val="tx1"/>
          </a:solidFill>
          <a:latin typeface="+mj-lt"/>
          <a:ea typeface="+mj-ea"/>
          <a:cs typeface="+mj-cs"/>
        </a:defRPr>
      </a:lvl1pPr>
    </p:titleStyle>
    <p:bodyStyle>
      <a:lvl1pPr marL="112714" indent="-112714" algn="l" defTabSz="1018888" rtl="0" eaLnBrk="1" latinLnBrk="0" hangingPunct="1">
        <a:spcBef>
          <a:spcPts val="500"/>
        </a:spcBef>
        <a:buClr>
          <a:schemeClr val="accent1"/>
        </a:buClr>
        <a:buFont typeface="Arial" pitchFamily="34" charset="0"/>
        <a:buChar char="•"/>
        <a:defRPr sz="1000" kern="1200">
          <a:solidFill>
            <a:schemeClr val="tx1"/>
          </a:solidFill>
          <a:latin typeface="+mn-lt"/>
          <a:ea typeface="+mn-ea"/>
          <a:cs typeface="+mn-cs"/>
        </a:defRPr>
      </a:lvl1pPr>
      <a:lvl2pPr marL="230191" indent="-117476" algn="l" defTabSz="1018888" rtl="0" eaLnBrk="1" latinLnBrk="0" hangingPunct="1">
        <a:spcBef>
          <a:spcPts val="500"/>
        </a:spcBef>
        <a:buClr>
          <a:schemeClr val="accent1"/>
        </a:buClr>
        <a:buFont typeface="Arial" pitchFamily="34" charset="0"/>
        <a:buChar char="–"/>
        <a:defRPr sz="1000" kern="1200">
          <a:solidFill>
            <a:schemeClr val="tx1"/>
          </a:solidFill>
          <a:latin typeface="+mn-lt"/>
          <a:ea typeface="+mn-ea"/>
          <a:cs typeface="+mn-cs"/>
        </a:defRPr>
      </a:lvl2pPr>
      <a:lvl3pPr marL="342903" indent="-112714" algn="l" defTabSz="1018888" rtl="0" eaLnBrk="1" latinLnBrk="0" hangingPunct="1">
        <a:spcBef>
          <a:spcPts val="500"/>
        </a:spcBef>
        <a:buClr>
          <a:schemeClr val="accent1"/>
        </a:buClr>
        <a:buFont typeface="Arial" pitchFamily="34" charset="0"/>
        <a:buChar char="•"/>
        <a:defRPr sz="1000" kern="1200">
          <a:solidFill>
            <a:schemeClr val="tx1"/>
          </a:solidFill>
          <a:latin typeface="+mn-lt"/>
          <a:ea typeface="+mn-ea"/>
          <a:cs typeface="+mn-cs"/>
        </a:defRPr>
      </a:lvl3pPr>
      <a:lvl4pPr marL="458793" indent="-115890" algn="l" defTabSz="1018888" rtl="0" eaLnBrk="1" latinLnBrk="0" hangingPunct="1">
        <a:spcBef>
          <a:spcPts val="500"/>
        </a:spcBef>
        <a:buClr>
          <a:schemeClr val="accent1"/>
        </a:buClr>
        <a:buFont typeface="Arial" pitchFamily="34" charset="0"/>
        <a:buChar char="–"/>
        <a:defRPr sz="1000" kern="1200">
          <a:solidFill>
            <a:schemeClr val="tx1"/>
          </a:solidFill>
          <a:latin typeface="+mn-lt"/>
          <a:ea typeface="+mn-ea"/>
          <a:cs typeface="+mn-cs"/>
        </a:defRPr>
      </a:lvl4pPr>
      <a:lvl5pPr marL="571505" indent="-112714" algn="l" defTabSz="1018888" rtl="0" eaLnBrk="1" latinLnBrk="0" hangingPunct="1">
        <a:spcBef>
          <a:spcPts val="500"/>
        </a:spcBef>
        <a:buClr>
          <a:schemeClr val="accent1"/>
        </a:buClr>
        <a:buFont typeface="Arial" pitchFamily="34" charset="0"/>
        <a:buChar char="•"/>
        <a:defRPr sz="1000" kern="1200" baseline="0">
          <a:solidFill>
            <a:schemeClr val="tx1"/>
          </a:solidFill>
          <a:latin typeface="+mn-lt"/>
          <a:ea typeface="+mn-ea"/>
          <a:cs typeface="+mn-cs"/>
        </a:defRPr>
      </a:lvl5pPr>
      <a:lvl6pPr marL="684219" indent="-114301" algn="l" defTabSz="1018888" rtl="0" eaLnBrk="1" latinLnBrk="0" hangingPunct="1">
        <a:spcBef>
          <a:spcPts val="500"/>
        </a:spcBef>
        <a:buFont typeface="Arial" pitchFamily="34" charset="0"/>
        <a:buChar char="–"/>
        <a:defRPr sz="1000" kern="1200" baseline="0">
          <a:solidFill>
            <a:schemeClr val="tx1"/>
          </a:solidFill>
          <a:latin typeface="+mn-lt"/>
          <a:ea typeface="+mn-ea"/>
          <a:cs typeface="+mn-cs"/>
        </a:defRPr>
      </a:lvl6pPr>
      <a:lvl7pPr marL="800108" indent="-114301" algn="l" defTabSz="1018888" rtl="0" eaLnBrk="1" latinLnBrk="0" hangingPunct="1">
        <a:spcBef>
          <a:spcPts val="500"/>
        </a:spcBef>
        <a:buFont typeface="Arial" pitchFamily="34" charset="0"/>
        <a:buChar char="•"/>
        <a:defRPr sz="1000" kern="1200" baseline="0">
          <a:solidFill>
            <a:schemeClr val="tx1"/>
          </a:solidFill>
          <a:latin typeface="+mn-lt"/>
          <a:ea typeface="+mn-ea"/>
          <a:cs typeface="+mn-cs"/>
        </a:defRPr>
      </a:lvl7pPr>
      <a:lvl8pPr marL="914409" indent="-114301" algn="l" defTabSz="1018888" rtl="0" eaLnBrk="1" latinLnBrk="0" hangingPunct="1">
        <a:spcBef>
          <a:spcPts val="500"/>
        </a:spcBef>
        <a:buFont typeface="Arial" pitchFamily="34" charset="0"/>
        <a:buChar char="–"/>
        <a:defRPr sz="1000" kern="1200" baseline="0">
          <a:solidFill>
            <a:schemeClr val="tx1"/>
          </a:solidFill>
          <a:latin typeface="+mn-lt"/>
          <a:ea typeface="+mn-ea"/>
          <a:cs typeface="+mn-cs"/>
        </a:defRPr>
      </a:lvl8pPr>
      <a:lvl9pPr marL="1028710" indent="-114301" algn="l" defTabSz="1018888" rtl="0" eaLnBrk="1" latinLnBrk="0" hangingPunct="1">
        <a:spcBef>
          <a:spcPts val="500"/>
        </a:spcBef>
        <a:buFont typeface="Arial" pitchFamily="34" charset="0"/>
        <a:buChar char="•"/>
        <a:defRPr sz="1000" kern="1200" baseline="0">
          <a:solidFill>
            <a:schemeClr val="tx1"/>
          </a:solidFill>
          <a:latin typeface="+mn-lt"/>
          <a:ea typeface="+mn-ea"/>
          <a:cs typeface="+mn-cs"/>
        </a:defRPr>
      </a:lvl9pPr>
    </p:bodyStyle>
    <p:otherStyle>
      <a:defPPr>
        <a:defRPr lang="en-US"/>
      </a:defPPr>
      <a:lvl1pPr marL="0" algn="l" defTabSz="640086" rtl="0" eaLnBrk="1" latinLnBrk="0" hangingPunct="1">
        <a:spcBef>
          <a:spcPts val="300"/>
        </a:spcBef>
        <a:defRPr sz="900" kern="1200">
          <a:solidFill>
            <a:schemeClr val="tx1"/>
          </a:solidFill>
          <a:latin typeface="+mn-lt"/>
          <a:ea typeface="+mn-ea"/>
          <a:cs typeface="+mn-cs"/>
        </a:defRPr>
      </a:lvl1pPr>
      <a:lvl2pPr marL="114301" indent="-114301" algn="l" defTabSz="640086" rtl="0" eaLnBrk="1" latinLnBrk="0" hangingPunct="1">
        <a:spcBef>
          <a:spcPts val="300"/>
        </a:spcBef>
        <a:buSzPct val="100000"/>
        <a:buFont typeface="Arial" panose="020B0604020202020204" pitchFamily="34" charset="0"/>
        <a:buChar char="•"/>
        <a:defRPr sz="900" kern="1200">
          <a:solidFill>
            <a:schemeClr val="tx1"/>
          </a:solidFill>
          <a:latin typeface="+mn-lt"/>
          <a:ea typeface="+mn-ea"/>
          <a:cs typeface="+mn-cs"/>
        </a:defRPr>
      </a:lvl2pPr>
      <a:lvl3pPr marL="228602" indent="-114301" algn="l" defTabSz="640086" rtl="0" eaLnBrk="1" latinLnBrk="0" hangingPunct="1">
        <a:spcBef>
          <a:spcPts val="300"/>
        </a:spcBef>
        <a:buSzPct val="100000"/>
        <a:buFont typeface="Arial" panose="020B0604030504040204" pitchFamily="34" charset="0"/>
        <a:buChar char="–"/>
        <a:defRPr sz="900" kern="1200">
          <a:solidFill>
            <a:schemeClr val="tx1"/>
          </a:solidFill>
          <a:latin typeface="+mn-lt"/>
          <a:ea typeface="+mn-ea"/>
          <a:cs typeface="+mn-cs"/>
        </a:defRPr>
      </a:lvl3pPr>
      <a:lvl4pPr marL="342903" indent="-114301" algn="l" defTabSz="640086" rtl="0" eaLnBrk="1" latinLnBrk="0" hangingPunct="1">
        <a:spcBef>
          <a:spcPts val="300"/>
        </a:spcBef>
        <a:buSzPct val="100000"/>
        <a:buFont typeface="Arial" panose="020B0604020202020204" pitchFamily="34" charset="0"/>
        <a:buChar char="•"/>
        <a:defRPr sz="900" kern="1200">
          <a:solidFill>
            <a:schemeClr val="tx1"/>
          </a:solidFill>
          <a:latin typeface="+mn-lt"/>
          <a:ea typeface="+mn-ea"/>
          <a:cs typeface="+mn-cs"/>
        </a:defRPr>
      </a:lvl4pPr>
      <a:lvl5pPr marL="457204" indent="-114301" algn="l" defTabSz="640086" rtl="0" eaLnBrk="1" latinLnBrk="0" hangingPunct="1">
        <a:spcBef>
          <a:spcPts val="300"/>
        </a:spcBef>
        <a:buSzPct val="100000"/>
        <a:buFont typeface="Arial" panose="020B0604030504040204" pitchFamily="34" charset="0"/>
        <a:buChar char="–"/>
        <a:defRPr sz="900" kern="1200">
          <a:solidFill>
            <a:schemeClr val="tx1"/>
          </a:solidFill>
          <a:latin typeface="+mn-lt"/>
          <a:ea typeface="+mn-ea"/>
          <a:cs typeface="+mn-cs"/>
        </a:defRPr>
      </a:lvl5pPr>
      <a:lvl6pPr marL="571505" indent="-114301" algn="l" defTabSz="640086" rtl="0" eaLnBrk="1" latinLnBrk="0" hangingPunct="1">
        <a:spcBef>
          <a:spcPts val="300"/>
        </a:spcBef>
        <a:buSzPct val="100000"/>
        <a:buFont typeface="Arial" panose="020B0604020202020204" pitchFamily="34" charset="0"/>
        <a:buChar char="•"/>
        <a:defRPr sz="900" kern="1200">
          <a:solidFill>
            <a:schemeClr val="tx1"/>
          </a:solidFill>
          <a:latin typeface="+mn-lt"/>
          <a:ea typeface="+mn-ea"/>
          <a:cs typeface="+mn-cs"/>
        </a:defRPr>
      </a:lvl6pPr>
      <a:lvl7pPr marL="685807" indent="-114301" algn="l" defTabSz="640086" rtl="0" eaLnBrk="1" latinLnBrk="0" hangingPunct="1">
        <a:spcBef>
          <a:spcPts val="300"/>
        </a:spcBef>
        <a:buSzPct val="100000"/>
        <a:buFont typeface="Arial" panose="020B0604030504040204" pitchFamily="34" charset="0"/>
        <a:buChar char="–"/>
        <a:defRPr sz="900" kern="1200">
          <a:solidFill>
            <a:schemeClr val="tx1"/>
          </a:solidFill>
          <a:latin typeface="+mn-lt"/>
          <a:ea typeface="+mn-ea"/>
          <a:cs typeface="+mn-cs"/>
        </a:defRPr>
      </a:lvl7pPr>
      <a:lvl8pPr marL="800108" indent="-114301" algn="l" defTabSz="640086" rtl="0" eaLnBrk="1" latinLnBrk="0" hangingPunct="1">
        <a:spcBef>
          <a:spcPts val="300"/>
        </a:spcBef>
        <a:buSzPct val="100000"/>
        <a:buFont typeface="Arial" panose="020B0604020202020204" pitchFamily="34" charset="0"/>
        <a:buChar char="•"/>
        <a:defRPr sz="900" kern="1200">
          <a:solidFill>
            <a:schemeClr val="tx1"/>
          </a:solidFill>
          <a:latin typeface="+mn-lt"/>
          <a:ea typeface="+mn-ea"/>
          <a:cs typeface="+mn-cs"/>
        </a:defRPr>
      </a:lvl8pPr>
      <a:lvl9pPr marL="914409" indent="-114301" algn="l" defTabSz="640086" rtl="0" eaLnBrk="1" latinLnBrk="0" hangingPunct="1">
        <a:spcBef>
          <a:spcPts val="300"/>
        </a:spcBef>
        <a:buSzPct val="100000"/>
        <a:buFont typeface="Arial" panose="020B0604030504040204" pitchFamily="34" charset="0"/>
        <a:buChar char="–"/>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08" userDrawn="1">
          <p15:clr>
            <a:srgbClr val="C35EA4"/>
          </p15:clr>
        </p15:guide>
        <p15:guide id="3" orient="horz" pos="300" userDrawn="1">
          <p15:clr>
            <a:srgbClr val="C35EA4"/>
          </p15:clr>
        </p15:guide>
        <p15:guide id="4" orient="horz" pos="6263"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13" Type="http://schemas.microsoft.com/office/2014/relationships/chartEx" Target="../charts/chartEx1.xml"/><Relationship Id="rId3" Type="http://schemas.openxmlformats.org/officeDocument/2006/relationships/image" Target="../media/image10.svg"/><Relationship Id="rId7" Type="http://schemas.openxmlformats.org/officeDocument/2006/relationships/image" Target="../media/image14.svg"/><Relationship Id="rId12"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diagramColors" Target="../diagrams/colors1.xml"/><Relationship Id="rId5" Type="http://schemas.openxmlformats.org/officeDocument/2006/relationships/image" Target="../media/image12.svg"/><Relationship Id="rId15" Type="http://schemas.openxmlformats.org/officeDocument/2006/relationships/image" Target="../media/image16.png"/><Relationship Id="rId10" Type="http://schemas.openxmlformats.org/officeDocument/2006/relationships/diagramQuickStyle" Target="../diagrams/quickStyle1.xml"/><Relationship Id="rId4" Type="http://schemas.openxmlformats.org/officeDocument/2006/relationships/image" Target="../media/image11.png"/><Relationship Id="rId9" Type="http://schemas.openxmlformats.org/officeDocument/2006/relationships/diagramLayout" Target="../diagrams/layout1.xml"/><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7.xml"/><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8.svg"/><Relationship Id="rId3" Type="http://schemas.openxmlformats.org/officeDocument/2006/relationships/chart" Target="../charts/chart8.xml"/><Relationship Id="rId7" Type="http://schemas.openxmlformats.org/officeDocument/2006/relationships/image" Target="../media/image22.sv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hart" Target="../charts/chart10.xml"/><Relationship Id="rId5" Type="http://schemas.openxmlformats.org/officeDocument/2006/relationships/image" Target="../media/image20.svg"/><Relationship Id="rId10" Type="http://schemas.openxmlformats.org/officeDocument/2006/relationships/chart" Target="../charts/chart9.xml"/><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chart" Target="../charts/chart1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2.xml"/><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descr="C:\Users\ragarw24\Desktop\ASSIGNMENT\desktop2\IMAGE LIBRARY\LICENSE IMAGES\891619848 LOW 1.jpg"/>
          <p:cNvPicPr>
            <a:picLocks noChangeAspect="1" noChangeArrowheads="1"/>
          </p:cNvPicPr>
          <p:nvPr/>
        </p:nvPicPr>
        <p:blipFill rotWithShape="1">
          <a:blip r:embed="rId2">
            <a:extLst>
              <a:ext uri="{28A0092B-C50C-407E-A947-70E740481C1C}">
                <a14:useLocalDpi xmlns:a14="http://schemas.microsoft.com/office/drawing/2010/main" val="0"/>
              </a:ext>
            </a:extLst>
          </a:blip>
          <a:srcRect l="5668" r="18504"/>
          <a:stretch/>
        </p:blipFill>
        <p:spPr bwMode="auto">
          <a:xfrm>
            <a:off x="852410" y="1951814"/>
            <a:ext cx="6933627" cy="6286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228601"/>
            <a:ext cx="378372" cy="1005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3"/>
          <p:cNvSpPr txBox="1">
            <a:spLocks/>
          </p:cNvSpPr>
          <p:nvPr/>
        </p:nvSpPr>
        <p:spPr>
          <a:xfrm>
            <a:off x="7167726" y="9928469"/>
            <a:ext cx="284268" cy="1798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b"/>
          <a:lstStyle>
            <a:defPPr>
              <a:defRPr lang="en-US"/>
            </a:defPPr>
            <a:lvl1pPr algn="r"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1pPr>
            <a:lvl2pPr marL="827601" indent="-318309"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2pPr>
            <a:lvl3pPr marL="1273233" indent="-254646"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3pPr>
            <a:lvl4pPr marL="1782525" indent="-254646"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4pPr>
            <a:lvl5pPr marL="2291819" indent="-254646"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5pPr>
            <a:lvl6pPr marL="2801112" indent="-254646"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6pPr>
            <a:lvl7pPr marL="3310406" indent="-254646"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7pPr>
            <a:lvl8pPr marL="3819698" indent="-254646"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8pPr>
            <a:lvl9pPr marL="4328992" indent="-254646"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9pPr>
          </a:lstStyle>
          <a:p>
            <a:pPr algn="ctr"/>
            <a:fld id="{8C108AC4-FE19-4401-8E1D-66F7C418A7E2}" type="slidenum">
              <a:rPr lang="en-US" altLang="en-US" sz="900">
                <a:solidFill>
                  <a:schemeClr val="tx1">
                    <a:lumMod val="75000"/>
                  </a:schemeClr>
                </a:solidFill>
                <a:ea typeface="Arial Unicode MS" pitchFamily="34" charset="-128"/>
              </a:rPr>
              <a:pPr algn="ctr"/>
              <a:t>1</a:t>
            </a:fld>
            <a:endParaRPr lang="en-US" altLang="en-US" sz="900" dirty="0">
              <a:solidFill>
                <a:schemeClr val="tx1">
                  <a:lumMod val="75000"/>
                </a:schemeClr>
              </a:solidFill>
              <a:ea typeface="Arial Unicode MS" pitchFamily="34" charset="-128"/>
            </a:endParaRPr>
          </a:p>
        </p:txBody>
      </p:sp>
      <p:cxnSp>
        <p:nvCxnSpPr>
          <p:cNvPr id="20" name="Straight Connector 19"/>
          <p:cNvCxnSpPr/>
          <p:nvPr/>
        </p:nvCxnSpPr>
        <p:spPr>
          <a:xfrm flipH="1">
            <a:off x="6033830" y="1676400"/>
            <a:ext cx="173857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864124" y="1538515"/>
            <a:ext cx="914400" cy="139700"/>
          </a:xfrm>
          <a:prstGeom prst="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146879" y="2274380"/>
            <a:ext cx="6305119" cy="5641383"/>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0" y="3002793"/>
            <a:ext cx="5106472" cy="4184542"/>
            <a:chOff x="0" y="2774193"/>
            <a:chExt cx="5106472" cy="4184542"/>
          </a:xfrm>
        </p:grpSpPr>
        <p:sp>
          <p:nvSpPr>
            <p:cNvPr id="3" name="Rectangle 2"/>
            <p:cNvSpPr/>
            <p:nvPr/>
          </p:nvSpPr>
          <p:spPr>
            <a:xfrm>
              <a:off x="0" y="2774193"/>
              <a:ext cx="4757980" cy="4184542"/>
            </a:xfrm>
            <a:prstGeom prst="rect">
              <a:avLst/>
            </a:prstGeom>
            <a:gradFill>
              <a:gsLst>
                <a:gs pos="0">
                  <a:srgbClr val="D45D00"/>
                </a:gs>
                <a:gs pos="80000">
                  <a:srgbClr val="D45D00"/>
                </a:gs>
                <a:gs pos="100000">
                  <a:srgbClr val="D45D00"/>
                </a:gs>
              </a:gsLst>
            </a:gra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itle 1"/>
            <p:cNvSpPr txBox="1">
              <a:spLocks/>
            </p:cNvSpPr>
            <p:nvPr/>
          </p:nvSpPr>
          <p:spPr bwMode="gray">
            <a:xfrm>
              <a:off x="346622" y="4300931"/>
              <a:ext cx="4759850" cy="55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85490" bIns="0" rtlCol="0" anchor="t">
              <a:noAutofit/>
            </a:bodyPr>
            <a:lstStyle>
              <a:lvl1pPr algn="l" defTabSz="914400" rtl="0" eaLnBrk="0" latinLnBrk="0" hangingPunct="0">
                <a:lnSpc>
                  <a:spcPct val="90000"/>
                </a:lnSpc>
                <a:spcBef>
                  <a:spcPct val="0"/>
                </a:spcBef>
                <a:buNone/>
                <a:defRPr sz="1300" b="1" kern="1200">
                  <a:solidFill>
                    <a:schemeClr val="tx1"/>
                  </a:solidFill>
                  <a:latin typeface="Arial" pitchFamily="34" charset="0"/>
                  <a:ea typeface="ＭＳ Ｐゴシック" pitchFamily="34" charset="-128"/>
                  <a:cs typeface="+mj-cs"/>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eaLnBrk="1" fontAlgn="auto" hangingPunct="1">
                <a:spcAft>
                  <a:spcPts val="0"/>
                </a:spcAft>
              </a:pPr>
              <a:r>
                <a:rPr lang="en-US" altLang="en-US" sz="3600" dirty="0">
                  <a:solidFill>
                    <a:schemeClr val="bg1"/>
                  </a:solidFill>
                </a:rPr>
                <a:t>VIS Program </a:t>
              </a:r>
            </a:p>
            <a:p>
              <a:pPr eaLnBrk="1" fontAlgn="auto" hangingPunct="1">
                <a:spcAft>
                  <a:spcPts val="0"/>
                </a:spcAft>
              </a:pPr>
              <a:r>
                <a:rPr lang="en-US" altLang="en-US" sz="3600" dirty="0">
                  <a:solidFill>
                    <a:schemeClr val="bg1"/>
                  </a:solidFill>
                </a:rPr>
                <a:t>Insights	</a:t>
              </a:r>
            </a:p>
          </p:txBody>
        </p:sp>
        <p:sp>
          <p:nvSpPr>
            <p:cNvPr id="17" name="Chevron 16"/>
            <p:cNvSpPr/>
            <p:nvPr/>
          </p:nvSpPr>
          <p:spPr>
            <a:xfrm>
              <a:off x="498916" y="6000972"/>
              <a:ext cx="1615778" cy="88706"/>
            </a:xfrm>
            <a:prstGeom prst="chevron">
              <a:avLst>
                <a:gd name="adj" fmla="val 0"/>
              </a:avLst>
            </a:prstGeom>
            <a:solidFill>
              <a:srgbClr val="D4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8" name="Group 17"/>
          <p:cNvGrpSpPr/>
          <p:nvPr/>
        </p:nvGrpSpPr>
        <p:grpSpPr>
          <a:xfrm>
            <a:off x="372083" y="5557227"/>
            <a:ext cx="3982945" cy="88706"/>
            <a:chOff x="372079" y="5328627"/>
            <a:chExt cx="3982945" cy="88706"/>
          </a:xfrm>
        </p:grpSpPr>
        <p:cxnSp>
          <p:nvCxnSpPr>
            <p:cNvPr id="19" name="Straight Connector 18"/>
            <p:cNvCxnSpPr/>
            <p:nvPr/>
          </p:nvCxnSpPr>
          <p:spPr>
            <a:xfrm>
              <a:off x="378372" y="5403172"/>
              <a:ext cx="39766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hevron 21"/>
            <p:cNvSpPr/>
            <p:nvPr/>
          </p:nvSpPr>
          <p:spPr>
            <a:xfrm>
              <a:off x="372079" y="5328627"/>
              <a:ext cx="1083010" cy="88706"/>
            </a:xfrm>
            <a:prstGeom prst="chevron">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3" name="Subtitle 7">
            <a:extLst>
              <a:ext uri="{FF2B5EF4-FFF2-40B4-BE49-F238E27FC236}">
                <a16:creationId xmlns:a16="http://schemas.microsoft.com/office/drawing/2014/main" id="{D707EB63-F5F8-419D-AAED-2165FB953E6A}"/>
              </a:ext>
            </a:extLst>
          </p:cNvPr>
          <p:cNvSpPr txBox="1">
            <a:spLocks/>
          </p:cNvSpPr>
          <p:nvPr/>
        </p:nvSpPr>
        <p:spPr>
          <a:xfrm>
            <a:off x="297056" y="5614222"/>
            <a:ext cx="4367936" cy="704056"/>
          </a:xfrm>
          <a:prstGeom prst="rect">
            <a:avLst/>
          </a:prstGeom>
        </p:spPr>
        <p:txBody>
          <a:bodyPr vert="horz" lIns="91440" tIns="45720" rIns="91440" bIns="45720" rtlCol="0">
            <a:noAutofit/>
          </a:bodyPr>
          <a:lstStyle>
            <a:lvl1pPr marL="0" indent="0" algn="l" defTabSz="914400" rtl="0" eaLnBrk="1" latinLnBrk="0" hangingPunct="1">
              <a:spcBef>
                <a:spcPts val="0"/>
              </a:spcBef>
              <a:spcAft>
                <a:spcPts val="400"/>
              </a:spcAft>
              <a:buClr>
                <a:schemeClr val="accent3"/>
              </a:buClr>
              <a:buFont typeface="Arial" panose="020B0604020202020204" pitchFamily="34" charset="0"/>
              <a:buNone/>
              <a:defRPr sz="2000" b="1" kern="1200">
                <a:solidFill>
                  <a:schemeClr val="accent3"/>
                </a:solidFill>
                <a:latin typeface="+mn-lt"/>
                <a:ea typeface="+mn-ea"/>
                <a:cs typeface="+mn-cs"/>
              </a:defRPr>
            </a:lvl1pPr>
            <a:lvl2pPr marL="457200" indent="0" algn="ctr" defTabSz="914400" rtl="0" eaLnBrk="1" latinLnBrk="0" hangingPunct="1">
              <a:spcBef>
                <a:spcPts val="0"/>
              </a:spcBef>
              <a:spcAft>
                <a:spcPts val="400"/>
              </a:spcAft>
              <a:buClr>
                <a:schemeClr val="accent3"/>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0"/>
              </a:spcBef>
              <a:spcAft>
                <a:spcPts val="400"/>
              </a:spcAft>
              <a:buClr>
                <a:schemeClr val="accent3"/>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0"/>
              </a:spcBef>
              <a:spcAft>
                <a:spcPts val="400"/>
              </a:spcAft>
              <a:buClr>
                <a:schemeClr val="accent3"/>
              </a:buClr>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0"/>
              </a:spcBef>
              <a:spcAft>
                <a:spcPts val="400"/>
              </a:spcAft>
              <a:buClr>
                <a:schemeClr val="accent3"/>
              </a:buClr>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3"/>
              </a:buClr>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3"/>
              </a:buClr>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3"/>
              </a:buClr>
              <a:buFont typeface="Arial" panose="020B0604020202020204" pitchFamily="34" charset="0"/>
              <a:buNone/>
              <a:defRPr sz="1800" kern="1200" baseline="0">
                <a:solidFill>
                  <a:schemeClr val="tx1">
                    <a:tint val="75000"/>
                  </a:schemeClr>
                </a:solidFill>
                <a:latin typeface="+mn-lt"/>
                <a:ea typeface="+mn-ea"/>
                <a:cs typeface="+mn-cs"/>
              </a:defRPr>
            </a:lvl9pPr>
          </a:lstStyle>
          <a:p>
            <a:pPr fontAlgn="auto"/>
            <a:r>
              <a:rPr lang="en-US" sz="1799" b="0" dirty="0">
                <a:solidFill>
                  <a:schemeClr val="bg1"/>
                </a:solidFill>
              </a:rPr>
              <a:t>2020 Year-end Edition</a:t>
            </a:r>
          </a:p>
        </p:txBody>
      </p:sp>
      <p:sp>
        <p:nvSpPr>
          <p:cNvPr id="24" name="Subtitle 7">
            <a:extLst>
              <a:ext uri="{FF2B5EF4-FFF2-40B4-BE49-F238E27FC236}">
                <a16:creationId xmlns:a16="http://schemas.microsoft.com/office/drawing/2014/main" id="{DE28FD75-E1C7-4C62-AE4E-FF6510B0E3CE}"/>
              </a:ext>
            </a:extLst>
          </p:cNvPr>
          <p:cNvSpPr txBox="1">
            <a:spLocks/>
          </p:cNvSpPr>
          <p:nvPr/>
        </p:nvSpPr>
        <p:spPr>
          <a:xfrm>
            <a:off x="297056" y="5926001"/>
            <a:ext cx="4367936" cy="704056"/>
          </a:xfrm>
          <a:prstGeom prst="rect">
            <a:avLst/>
          </a:prstGeom>
        </p:spPr>
        <p:txBody>
          <a:bodyPr vert="horz" lIns="91440" tIns="45720" rIns="91440" bIns="45720" rtlCol="0">
            <a:noAutofit/>
          </a:bodyPr>
          <a:lstStyle>
            <a:lvl1pPr marL="0" indent="0" algn="l" defTabSz="914400" rtl="0" eaLnBrk="1" latinLnBrk="0" hangingPunct="1">
              <a:spcBef>
                <a:spcPts val="0"/>
              </a:spcBef>
              <a:spcAft>
                <a:spcPts val="400"/>
              </a:spcAft>
              <a:buClr>
                <a:schemeClr val="accent3"/>
              </a:buClr>
              <a:buFont typeface="Arial" panose="020B0604020202020204" pitchFamily="34" charset="0"/>
              <a:buNone/>
              <a:defRPr sz="2000" b="1" kern="1200">
                <a:solidFill>
                  <a:schemeClr val="accent3"/>
                </a:solidFill>
                <a:latin typeface="+mn-lt"/>
                <a:ea typeface="+mn-ea"/>
                <a:cs typeface="+mn-cs"/>
              </a:defRPr>
            </a:lvl1pPr>
            <a:lvl2pPr marL="457200" indent="0" algn="ctr" defTabSz="914400" rtl="0" eaLnBrk="1" latinLnBrk="0" hangingPunct="1">
              <a:spcBef>
                <a:spcPts val="0"/>
              </a:spcBef>
              <a:spcAft>
                <a:spcPts val="400"/>
              </a:spcAft>
              <a:buClr>
                <a:schemeClr val="accent3"/>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0"/>
              </a:spcBef>
              <a:spcAft>
                <a:spcPts val="400"/>
              </a:spcAft>
              <a:buClr>
                <a:schemeClr val="accent3"/>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0"/>
              </a:spcBef>
              <a:spcAft>
                <a:spcPts val="400"/>
              </a:spcAft>
              <a:buClr>
                <a:schemeClr val="accent3"/>
              </a:buClr>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0"/>
              </a:spcBef>
              <a:spcAft>
                <a:spcPts val="400"/>
              </a:spcAft>
              <a:buClr>
                <a:schemeClr val="accent3"/>
              </a:buClr>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3"/>
              </a:buClr>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3"/>
              </a:buClr>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3"/>
              </a:buClr>
              <a:buFont typeface="Arial" panose="020B0604020202020204" pitchFamily="34" charset="0"/>
              <a:buNone/>
              <a:defRPr sz="1800" kern="1200" baseline="0">
                <a:solidFill>
                  <a:schemeClr val="tx1">
                    <a:tint val="75000"/>
                  </a:schemeClr>
                </a:solidFill>
                <a:latin typeface="+mn-lt"/>
                <a:ea typeface="+mn-ea"/>
                <a:cs typeface="+mn-cs"/>
              </a:defRPr>
            </a:lvl9pPr>
          </a:lstStyle>
          <a:p>
            <a:pPr fontAlgn="auto"/>
            <a:r>
              <a:rPr lang="en-US" sz="1000" b="0" dirty="0">
                <a:solidFill>
                  <a:schemeClr val="bg1"/>
                </a:solidFill>
              </a:rPr>
              <a:t>Analysis Range: July 2020 – Dec 2020</a:t>
            </a:r>
          </a:p>
        </p:txBody>
      </p:sp>
    </p:spTree>
    <p:extLst>
      <p:ext uri="{BB962C8B-B14F-4D97-AF65-F5344CB8AC3E}">
        <p14:creationId xmlns:p14="http://schemas.microsoft.com/office/powerpoint/2010/main" val="19511311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AD583CE-BBB3-4943-AECC-133E5E3D2BA6}"/>
              </a:ext>
            </a:extLst>
          </p:cNvPr>
          <p:cNvSpPr>
            <a:spLocks noGrp="1"/>
          </p:cNvSpPr>
          <p:nvPr>
            <p:ph type="title"/>
          </p:nvPr>
        </p:nvSpPr>
        <p:spPr>
          <a:xfrm>
            <a:off x="409674" y="747622"/>
            <a:ext cx="4940608" cy="356758"/>
          </a:xfrm>
        </p:spPr>
        <p:txBody>
          <a:bodyPr>
            <a:normAutofit fontScale="90000"/>
          </a:bodyPr>
          <a:lstStyle/>
          <a:p>
            <a:r>
              <a:rPr lang="en-US" altLang="en-US" b="0" dirty="0">
                <a:solidFill>
                  <a:srgbClr val="D45D00"/>
                </a:solidFill>
              </a:rPr>
              <a:t>Executive Summary</a:t>
            </a:r>
          </a:p>
        </p:txBody>
      </p:sp>
      <p:grpSp>
        <p:nvGrpSpPr>
          <p:cNvPr id="36" name="Group 35">
            <a:extLst>
              <a:ext uri="{FF2B5EF4-FFF2-40B4-BE49-F238E27FC236}">
                <a16:creationId xmlns:a16="http://schemas.microsoft.com/office/drawing/2014/main" id="{0D768F37-79C5-416A-81B7-D2185865C67A}"/>
              </a:ext>
            </a:extLst>
          </p:cNvPr>
          <p:cNvGrpSpPr/>
          <p:nvPr/>
        </p:nvGrpSpPr>
        <p:grpSpPr>
          <a:xfrm>
            <a:off x="408640" y="1342301"/>
            <a:ext cx="7363760" cy="795123"/>
            <a:chOff x="453021" y="2049361"/>
            <a:chExt cx="7136364" cy="981754"/>
          </a:xfrm>
        </p:grpSpPr>
        <p:grpSp>
          <p:nvGrpSpPr>
            <p:cNvPr id="37" name="Group 36">
              <a:extLst>
                <a:ext uri="{FF2B5EF4-FFF2-40B4-BE49-F238E27FC236}">
                  <a16:creationId xmlns:a16="http://schemas.microsoft.com/office/drawing/2014/main" id="{2EE7882B-91B5-44BD-9F94-56EA73E01300}"/>
                </a:ext>
              </a:extLst>
            </p:cNvPr>
            <p:cNvGrpSpPr/>
            <p:nvPr/>
          </p:nvGrpSpPr>
          <p:grpSpPr>
            <a:xfrm>
              <a:off x="453021" y="2049361"/>
              <a:ext cx="7136364" cy="981754"/>
              <a:chOff x="460905" y="1230525"/>
              <a:chExt cx="7136364" cy="981754"/>
            </a:xfrm>
          </p:grpSpPr>
          <p:sp>
            <p:nvSpPr>
              <p:cNvPr id="39" name="Rectangle 38">
                <a:extLst>
                  <a:ext uri="{FF2B5EF4-FFF2-40B4-BE49-F238E27FC236}">
                    <a16:creationId xmlns:a16="http://schemas.microsoft.com/office/drawing/2014/main" id="{16662A3E-83A8-4432-8527-EBB58C891B00}"/>
                  </a:ext>
                </a:extLst>
              </p:cNvPr>
              <p:cNvSpPr/>
              <p:nvPr/>
            </p:nvSpPr>
            <p:spPr>
              <a:xfrm>
                <a:off x="460905" y="1230525"/>
                <a:ext cx="6816520" cy="764952"/>
              </a:xfrm>
              <a:prstGeom prst="rect">
                <a:avLst/>
              </a:prstGeom>
              <a:pattFill prst="ltUpDiag">
                <a:fgClr>
                  <a:schemeClr val="tx1">
                    <a:lumMod val="20000"/>
                    <a:lumOff val="80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1" name="TextBox 40">
                <a:extLst>
                  <a:ext uri="{FF2B5EF4-FFF2-40B4-BE49-F238E27FC236}">
                    <a16:creationId xmlns:a16="http://schemas.microsoft.com/office/drawing/2014/main" id="{47DA9783-460E-4BAF-9DEB-1DF470E26FC7}"/>
                  </a:ext>
                </a:extLst>
              </p:cNvPr>
              <p:cNvSpPr txBox="1"/>
              <p:nvPr/>
            </p:nvSpPr>
            <p:spPr>
              <a:xfrm>
                <a:off x="3315059" y="1264991"/>
                <a:ext cx="1429107" cy="70936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1400" b="0" i="0"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mn-cs"/>
                  </a:rPr>
                  <a:t>Achieved 2020</a:t>
                </a:r>
              </a:p>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1400" b="1" i="1"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mn-cs"/>
                  </a:rPr>
                  <a:t>    Pipeline</a:t>
                </a:r>
              </a:p>
            </p:txBody>
          </p:sp>
          <p:sp>
            <p:nvSpPr>
              <p:cNvPr id="45" name="TextBox 44">
                <a:extLst>
                  <a:ext uri="{FF2B5EF4-FFF2-40B4-BE49-F238E27FC236}">
                    <a16:creationId xmlns:a16="http://schemas.microsoft.com/office/drawing/2014/main" id="{9AF7D0E1-0CB3-41BF-83C6-67D0F9395484}"/>
                  </a:ext>
                </a:extLst>
              </p:cNvPr>
              <p:cNvSpPr txBox="1"/>
              <p:nvPr/>
            </p:nvSpPr>
            <p:spPr>
              <a:xfrm>
                <a:off x="5350130" y="1249567"/>
                <a:ext cx="2247139" cy="96271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lang="en-US" i="1" dirty="0">
                    <a:solidFill>
                      <a:srgbClr val="8C9599">
                        <a:lumMod val="50000"/>
                      </a:srgbClr>
                    </a:solidFill>
                  </a:rPr>
                  <a:t>~25</a:t>
                </a:r>
                <a:r>
                  <a:rPr kumimoji="0" lang="en-US" sz="1400" b="0" i="1"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mn-cs"/>
                  </a:rPr>
                  <a:t> Use Cases in pipeline</a:t>
                </a:r>
              </a:p>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1400" b="1" i="1"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mn-cs"/>
                  </a:rPr>
                  <a:t>      Target 2021</a:t>
                </a:r>
              </a:p>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endParaRPr kumimoji="0" lang="en-US" sz="1000" b="0" i="1"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mn-cs"/>
                </a:endParaRPr>
              </a:p>
            </p:txBody>
          </p:sp>
          <p:cxnSp>
            <p:nvCxnSpPr>
              <p:cNvPr id="46" name="Straight Connector 45">
                <a:extLst>
                  <a:ext uri="{FF2B5EF4-FFF2-40B4-BE49-F238E27FC236}">
                    <a16:creationId xmlns:a16="http://schemas.microsoft.com/office/drawing/2014/main" id="{C5006104-5864-4E06-BF8A-BAD0686754C1}"/>
                  </a:ext>
                </a:extLst>
              </p:cNvPr>
              <p:cNvCxnSpPr>
                <a:cxnSpLocks/>
              </p:cNvCxnSpPr>
              <p:nvPr/>
            </p:nvCxnSpPr>
            <p:spPr>
              <a:xfrm>
                <a:off x="2612424" y="1280189"/>
                <a:ext cx="0" cy="600527"/>
              </a:xfrm>
              <a:prstGeom prst="line">
                <a:avLst/>
              </a:prstGeom>
              <a:ln w="15875">
                <a:solidFill>
                  <a:srgbClr val="D45D00"/>
                </a:solidFill>
                <a:roun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6028D94-532E-4100-9593-65E3583EB505}"/>
                  </a:ext>
                </a:extLst>
              </p:cNvPr>
              <p:cNvCxnSpPr>
                <a:cxnSpLocks/>
              </p:cNvCxnSpPr>
              <p:nvPr/>
            </p:nvCxnSpPr>
            <p:spPr>
              <a:xfrm>
                <a:off x="4735885" y="1267183"/>
                <a:ext cx="0" cy="600527"/>
              </a:xfrm>
              <a:prstGeom prst="line">
                <a:avLst/>
              </a:prstGeom>
              <a:ln w="15875">
                <a:solidFill>
                  <a:srgbClr val="D45D00"/>
                </a:solidFill>
                <a:round/>
              </a:ln>
            </p:spPr>
            <p:style>
              <a:lnRef idx="3">
                <a:schemeClr val="dk1"/>
              </a:lnRef>
              <a:fillRef idx="0">
                <a:schemeClr val="dk1"/>
              </a:fillRef>
              <a:effectRef idx="2">
                <a:schemeClr val="dk1"/>
              </a:effectRef>
              <a:fontRef idx="minor">
                <a:schemeClr val="tx1"/>
              </a:fontRef>
            </p:style>
          </p:cxnSp>
        </p:grpSp>
        <p:sp>
          <p:nvSpPr>
            <p:cNvPr id="38" name="TextBox 37">
              <a:extLst>
                <a:ext uri="{FF2B5EF4-FFF2-40B4-BE49-F238E27FC236}">
                  <a16:creationId xmlns:a16="http://schemas.microsoft.com/office/drawing/2014/main" id="{6F540FAE-828C-489D-9017-983E0D46661B}"/>
                </a:ext>
              </a:extLst>
            </p:cNvPr>
            <p:cNvSpPr txBox="1"/>
            <p:nvPr/>
          </p:nvSpPr>
          <p:spPr>
            <a:xfrm>
              <a:off x="1094631" y="2104162"/>
              <a:ext cx="1429108" cy="8412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1400" b="0" i="0"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mn-cs"/>
                </a:rPr>
                <a:t>14 Use Cases</a:t>
              </a:r>
            </a:p>
            <a:p>
              <a:pPr marL="0" marR="0" lvl="0" indent="0" algn="ctr" defTabSz="914400" rtl="0" eaLnBrk="1" fontAlgn="base" latinLnBrk="0" hangingPunct="1">
                <a:lnSpc>
                  <a:spcPct val="100000"/>
                </a:lnSpc>
                <a:spcBef>
                  <a:spcPct val="0"/>
                </a:spcBef>
                <a:spcAft>
                  <a:spcPts val="400"/>
                </a:spcAft>
                <a:buClr>
                  <a:srgbClr val="00A8F7"/>
                </a:buClr>
                <a:buSzTx/>
                <a:buFontTx/>
                <a:buNone/>
                <a:tabLst/>
                <a:defRPr/>
              </a:pPr>
              <a:r>
                <a:rPr kumimoji="0" lang="en-US" sz="1400" b="1" i="1"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mn-cs"/>
                </a:rPr>
                <a:t>Implemented</a:t>
              </a:r>
            </a:p>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endParaRPr kumimoji="0" lang="en-US" sz="1400" b="0" i="0"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mn-cs"/>
              </a:endParaRPr>
            </a:p>
          </p:txBody>
        </p:sp>
      </p:grpSp>
      <p:sp>
        <p:nvSpPr>
          <p:cNvPr id="4" name="TextBox 3">
            <a:extLst>
              <a:ext uri="{FF2B5EF4-FFF2-40B4-BE49-F238E27FC236}">
                <a16:creationId xmlns:a16="http://schemas.microsoft.com/office/drawing/2014/main" id="{EE78ABAE-55D4-4202-865C-8EC465B73FD6}"/>
              </a:ext>
            </a:extLst>
          </p:cNvPr>
          <p:cNvSpPr txBox="1"/>
          <p:nvPr/>
        </p:nvSpPr>
        <p:spPr>
          <a:xfrm>
            <a:off x="2790031" y="5687065"/>
            <a:ext cx="2934031"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1200" b="1" i="1"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Use Case Deployment Timeline</a:t>
            </a:r>
          </a:p>
        </p:txBody>
      </p:sp>
      <p:pic>
        <p:nvPicPr>
          <p:cNvPr id="12" name="Graphic 11" descr="Target">
            <a:extLst>
              <a:ext uri="{FF2B5EF4-FFF2-40B4-BE49-F238E27FC236}">
                <a16:creationId xmlns:a16="http://schemas.microsoft.com/office/drawing/2014/main" id="{DF00CD15-E5A5-4A9D-9BF3-93FBF100EB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51896" y="1358588"/>
            <a:ext cx="695867" cy="695867"/>
          </a:xfrm>
          <a:prstGeom prst="rect">
            <a:avLst/>
          </a:prstGeom>
        </p:spPr>
      </p:pic>
      <p:pic>
        <p:nvPicPr>
          <p:cNvPr id="55" name="Graphic 54" descr="Bullseye">
            <a:extLst>
              <a:ext uri="{FF2B5EF4-FFF2-40B4-BE49-F238E27FC236}">
                <a16:creationId xmlns:a16="http://schemas.microsoft.com/office/drawing/2014/main" id="{644BEDD3-9367-4560-8D74-EBCE378AC9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137" y="1413796"/>
            <a:ext cx="625702" cy="625702"/>
          </a:xfrm>
          <a:prstGeom prst="rect">
            <a:avLst/>
          </a:prstGeom>
        </p:spPr>
      </p:pic>
      <p:pic>
        <p:nvPicPr>
          <p:cNvPr id="60" name="Graphic 59" descr="Trophy">
            <a:extLst>
              <a:ext uri="{FF2B5EF4-FFF2-40B4-BE49-F238E27FC236}">
                <a16:creationId xmlns:a16="http://schemas.microsoft.com/office/drawing/2014/main" id="{AEABEC23-BABC-4ACA-9568-4679B3801B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90031" y="1427772"/>
            <a:ext cx="542266" cy="542266"/>
          </a:xfrm>
          <a:prstGeom prst="rect">
            <a:avLst/>
          </a:prstGeom>
        </p:spPr>
      </p:pic>
      <p:grpSp>
        <p:nvGrpSpPr>
          <p:cNvPr id="15" name="Group 14">
            <a:extLst>
              <a:ext uri="{FF2B5EF4-FFF2-40B4-BE49-F238E27FC236}">
                <a16:creationId xmlns:a16="http://schemas.microsoft.com/office/drawing/2014/main" id="{32D4CEDD-1506-4A8B-8F12-C50BD34DB567}"/>
              </a:ext>
            </a:extLst>
          </p:cNvPr>
          <p:cNvGrpSpPr/>
          <p:nvPr/>
        </p:nvGrpSpPr>
        <p:grpSpPr>
          <a:xfrm>
            <a:off x="4186544" y="7677222"/>
            <a:ext cx="1413020" cy="1146403"/>
            <a:chOff x="4685606" y="4379405"/>
            <a:chExt cx="1413020" cy="1146403"/>
          </a:xfrm>
        </p:grpSpPr>
        <p:sp>
          <p:nvSpPr>
            <p:cNvPr id="107" name="TextBox 106">
              <a:extLst>
                <a:ext uri="{FF2B5EF4-FFF2-40B4-BE49-F238E27FC236}">
                  <a16:creationId xmlns:a16="http://schemas.microsoft.com/office/drawing/2014/main" id="{CE95A5CE-AD87-4197-B5C8-1D94E73088CC}"/>
                </a:ext>
              </a:extLst>
            </p:cNvPr>
            <p:cNvSpPr txBox="1"/>
            <p:nvPr/>
          </p:nvSpPr>
          <p:spPr>
            <a:xfrm>
              <a:off x="4685606" y="4379405"/>
              <a:ext cx="1010603"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1100" b="1" i="1"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LOB Type</a:t>
              </a:r>
            </a:p>
          </p:txBody>
        </p:sp>
        <p:cxnSp>
          <p:nvCxnSpPr>
            <p:cNvPr id="65" name="Straight Connector 64">
              <a:extLst>
                <a:ext uri="{FF2B5EF4-FFF2-40B4-BE49-F238E27FC236}">
                  <a16:creationId xmlns:a16="http://schemas.microsoft.com/office/drawing/2014/main" id="{A860E58C-FC94-4A0C-8569-3FFA8BED0E58}"/>
                </a:ext>
              </a:extLst>
            </p:cNvPr>
            <p:cNvCxnSpPr>
              <a:cxnSpLocks/>
            </p:cNvCxnSpPr>
            <p:nvPr/>
          </p:nvCxnSpPr>
          <p:spPr>
            <a:xfrm>
              <a:off x="4851629" y="4629171"/>
              <a:ext cx="0" cy="777881"/>
            </a:xfrm>
            <a:prstGeom prst="line">
              <a:avLst/>
            </a:prstGeom>
            <a:noFill/>
            <a:ln w="12700" cap="flat" cmpd="sng" algn="ctr">
              <a:solidFill>
                <a:srgbClr val="E87722"/>
              </a:solidFill>
              <a:prstDash val="solid"/>
              <a:miter lim="800000"/>
            </a:ln>
            <a:effectLst/>
          </p:spPr>
        </p:cxnSp>
        <p:grpSp>
          <p:nvGrpSpPr>
            <p:cNvPr id="13" name="Group 12">
              <a:extLst>
                <a:ext uri="{FF2B5EF4-FFF2-40B4-BE49-F238E27FC236}">
                  <a16:creationId xmlns:a16="http://schemas.microsoft.com/office/drawing/2014/main" id="{BC7F678B-628E-48B5-AC32-BD2304A00016}"/>
                </a:ext>
              </a:extLst>
            </p:cNvPr>
            <p:cNvGrpSpPr/>
            <p:nvPr/>
          </p:nvGrpSpPr>
          <p:grpSpPr>
            <a:xfrm>
              <a:off x="4840333" y="4732594"/>
              <a:ext cx="1258293" cy="793214"/>
              <a:chOff x="4840333" y="4732594"/>
              <a:chExt cx="1258293" cy="793214"/>
            </a:xfrm>
          </p:grpSpPr>
          <p:cxnSp>
            <p:nvCxnSpPr>
              <p:cNvPr id="67" name="Straight Arrow Connector 66">
                <a:extLst>
                  <a:ext uri="{FF2B5EF4-FFF2-40B4-BE49-F238E27FC236}">
                    <a16:creationId xmlns:a16="http://schemas.microsoft.com/office/drawing/2014/main" id="{F053A45E-BCF5-43BD-BA9F-1126C1A5868A}"/>
                  </a:ext>
                </a:extLst>
              </p:cNvPr>
              <p:cNvCxnSpPr>
                <a:cxnSpLocks/>
              </p:cNvCxnSpPr>
              <p:nvPr/>
            </p:nvCxnSpPr>
            <p:spPr>
              <a:xfrm>
                <a:off x="4851629" y="4862706"/>
                <a:ext cx="228600" cy="0"/>
              </a:xfrm>
              <a:prstGeom prst="straightConnector1">
                <a:avLst/>
              </a:prstGeom>
              <a:noFill/>
              <a:ln w="9525" cap="flat" cmpd="sng" algn="ctr">
                <a:solidFill>
                  <a:srgbClr val="E87722"/>
                </a:solidFill>
                <a:prstDash val="solid"/>
                <a:miter lim="800000"/>
                <a:tailEnd type="triangle"/>
              </a:ln>
              <a:effectLst/>
            </p:spPr>
          </p:cxnSp>
          <p:cxnSp>
            <p:nvCxnSpPr>
              <p:cNvPr id="68" name="Straight Arrow Connector 67">
                <a:extLst>
                  <a:ext uri="{FF2B5EF4-FFF2-40B4-BE49-F238E27FC236}">
                    <a16:creationId xmlns:a16="http://schemas.microsoft.com/office/drawing/2014/main" id="{58CED327-0E38-4593-B215-9BABBC7D7CAB}"/>
                  </a:ext>
                </a:extLst>
              </p:cNvPr>
              <p:cNvCxnSpPr>
                <a:cxnSpLocks/>
              </p:cNvCxnSpPr>
              <p:nvPr/>
            </p:nvCxnSpPr>
            <p:spPr>
              <a:xfrm>
                <a:off x="4840333" y="5407052"/>
                <a:ext cx="228600" cy="0"/>
              </a:xfrm>
              <a:prstGeom prst="straightConnector1">
                <a:avLst/>
              </a:prstGeom>
              <a:noFill/>
              <a:ln w="9525" cap="flat" cmpd="sng" algn="ctr">
                <a:solidFill>
                  <a:srgbClr val="E87722"/>
                </a:solidFill>
                <a:prstDash val="solid"/>
                <a:miter lim="800000"/>
                <a:tailEnd type="triangle"/>
              </a:ln>
              <a:effectLst/>
            </p:spPr>
          </p:cxnSp>
          <p:sp>
            <p:nvSpPr>
              <p:cNvPr id="71" name="TextBox 70">
                <a:extLst>
                  <a:ext uri="{FF2B5EF4-FFF2-40B4-BE49-F238E27FC236}">
                    <a16:creationId xmlns:a16="http://schemas.microsoft.com/office/drawing/2014/main" id="{AC5C091D-0EE4-485D-B2AC-274E7C96C695}"/>
                  </a:ext>
                </a:extLst>
              </p:cNvPr>
              <p:cNvSpPr txBox="1"/>
              <p:nvPr/>
            </p:nvSpPr>
            <p:spPr>
              <a:xfrm>
                <a:off x="5088030" y="4732594"/>
                <a:ext cx="1010596" cy="230832"/>
              </a:xfrm>
              <a:prstGeom prst="rect">
                <a:avLst/>
              </a:prstGeom>
              <a:noFill/>
              <a:ln w="12700">
                <a:solidFill>
                  <a:srgbClr val="E87722"/>
                </a:solidFill>
                <a:prstDash val="sysDot"/>
              </a:ln>
            </p:spPr>
            <p:txBody>
              <a:bodyPr vert="horz" wrap="square" rtlCol="0">
                <a:spAutoFit/>
              </a:bodyPr>
              <a:lstStyle/>
              <a:p>
                <a:pPr marL="0" marR="0" lvl="0" indent="0" algn="l" defTabSz="914355" rtl="0" eaLnBrk="1" fontAlgn="auto" latinLnBrk="0" hangingPunct="1">
                  <a:lnSpc>
                    <a:spcPct val="90000"/>
                  </a:lnSpc>
                  <a:spcBef>
                    <a:spcPts val="0"/>
                  </a:spcBef>
                  <a:spcAft>
                    <a:spcPts val="375"/>
                  </a:spcAft>
                  <a:buClrTx/>
                  <a:buSzTx/>
                  <a:buFontTx/>
                  <a:buNone/>
                  <a:tabLst/>
                  <a:defRPr/>
                </a:pPr>
                <a:r>
                  <a:rPr kumimoji="0" lang="en-US" sz="1000" b="1" i="0" u="none" strike="noStrike" kern="0" cap="none" spc="0" normalizeH="0" baseline="0" noProof="0" dirty="0">
                    <a:ln>
                      <a:noFill/>
                    </a:ln>
                    <a:solidFill>
                      <a:srgbClr val="55565A"/>
                    </a:solidFill>
                    <a:effectLst/>
                    <a:uLnTx/>
                    <a:uFillTx/>
                    <a:latin typeface="Arial"/>
                    <a:ea typeface="ＭＳ Ｐゴシック" pitchFamily="34" charset="-128"/>
                    <a:cs typeface="+mn-cs"/>
                  </a:rPr>
                  <a:t>E&amp;I - 39,634</a:t>
                </a:r>
              </a:p>
            </p:txBody>
          </p:sp>
          <p:sp>
            <p:nvSpPr>
              <p:cNvPr id="72" name="TextBox 71">
                <a:extLst>
                  <a:ext uri="{FF2B5EF4-FFF2-40B4-BE49-F238E27FC236}">
                    <a16:creationId xmlns:a16="http://schemas.microsoft.com/office/drawing/2014/main" id="{4919C16C-A287-4F1B-9562-07BB8B88E81E}"/>
                  </a:ext>
                </a:extLst>
              </p:cNvPr>
              <p:cNvSpPr txBox="1"/>
              <p:nvPr/>
            </p:nvSpPr>
            <p:spPr>
              <a:xfrm>
                <a:off x="5074174" y="5294976"/>
                <a:ext cx="921101" cy="230832"/>
              </a:xfrm>
              <a:prstGeom prst="rect">
                <a:avLst/>
              </a:prstGeom>
              <a:noFill/>
              <a:ln w="12700">
                <a:solidFill>
                  <a:srgbClr val="E87722"/>
                </a:solidFill>
                <a:prstDash val="sysDot"/>
              </a:ln>
            </p:spPr>
            <p:txBody>
              <a:bodyPr vert="horz" wrap="square" rtlCol="0">
                <a:spAutoFit/>
              </a:bodyPr>
              <a:lstStyle/>
              <a:p>
                <a:pPr marL="0" marR="0" lvl="0" indent="0" algn="l" defTabSz="914355" rtl="0" eaLnBrk="1" fontAlgn="auto" latinLnBrk="0" hangingPunct="1">
                  <a:lnSpc>
                    <a:spcPct val="90000"/>
                  </a:lnSpc>
                  <a:spcBef>
                    <a:spcPts val="0"/>
                  </a:spcBef>
                  <a:spcAft>
                    <a:spcPts val="375"/>
                  </a:spcAft>
                  <a:buClrTx/>
                  <a:buSzTx/>
                  <a:buFontTx/>
                  <a:buNone/>
                  <a:tabLst/>
                  <a:defRPr/>
                </a:pPr>
                <a:r>
                  <a:rPr kumimoji="0" lang="en-US" sz="1000" b="1" i="0" u="none" strike="noStrike" kern="0" cap="none" spc="0" normalizeH="0" baseline="0" noProof="0" dirty="0">
                    <a:ln>
                      <a:noFill/>
                    </a:ln>
                    <a:solidFill>
                      <a:srgbClr val="55565A"/>
                    </a:solidFill>
                    <a:effectLst/>
                    <a:uLnTx/>
                    <a:uFillTx/>
                    <a:latin typeface="Arial"/>
                    <a:ea typeface="ＭＳ Ｐゴシック" pitchFamily="34" charset="-128"/>
                    <a:cs typeface="+mn-cs"/>
                  </a:rPr>
                  <a:t>C&amp;S - 5,342 </a:t>
                </a:r>
              </a:p>
            </p:txBody>
          </p:sp>
        </p:grpSp>
      </p:grpSp>
      <p:grpSp>
        <p:nvGrpSpPr>
          <p:cNvPr id="14" name="Group 13">
            <a:extLst>
              <a:ext uri="{FF2B5EF4-FFF2-40B4-BE49-F238E27FC236}">
                <a16:creationId xmlns:a16="http://schemas.microsoft.com/office/drawing/2014/main" id="{6A2C4C20-F5E8-46E9-89D9-B6046B4A4347}"/>
              </a:ext>
            </a:extLst>
          </p:cNvPr>
          <p:cNvGrpSpPr/>
          <p:nvPr/>
        </p:nvGrpSpPr>
        <p:grpSpPr>
          <a:xfrm>
            <a:off x="5547763" y="7685767"/>
            <a:ext cx="1767701" cy="1117625"/>
            <a:chOff x="6064334" y="4423975"/>
            <a:chExt cx="1767701" cy="1117625"/>
          </a:xfrm>
        </p:grpSpPr>
        <p:sp>
          <p:nvSpPr>
            <p:cNvPr id="106" name="TextBox 105">
              <a:extLst>
                <a:ext uri="{FF2B5EF4-FFF2-40B4-BE49-F238E27FC236}">
                  <a16:creationId xmlns:a16="http://schemas.microsoft.com/office/drawing/2014/main" id="{4887CDFE-F68D-4A01-9A7C-8CA93F62C641}"/>
                </a:ext>
              </a:extLst>
            </p:cNvPr>
            <p:cNvSpPr txBox="1"/>
            <p:nvPr/>
          </p:nvSpPr>
          <p:spPr>
            <a:xfrm>
              <a:off x="6064334" y="4423975"/>
              <a:ext cx="1497177"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1100" b="1" i="1"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Processing Type</a:t>
              </a:r>
            </a:p>
          </p:txBody>
        </p:sp>
        <p:cxnSp>
          <p:nvCxnSpPr>
            <p:cNvPr id="78" name="Straight Connector 77">
              <a:extLst>
                <a:ext uri="{FF2B5EF4-FFF2-40B4-BE49-F238E27FC236}">
                  <a16:creationId xmlns:a16="http://schemas.microsoft.com/office/drawing/2014/main" id="{2D3262CF-BCE6-4A1A-8493-C7CC17974134}"/>
                </a:ext>
              </a:extLst>
            </p:cNvPr>
            <p:cNvCxnSpPr>
              <a:cxnSpLocks/>
            </p:cNvCxnSpPr>
            <p:nvPr/>
          </p:nvCxnSpPr>
          <p:spPr>
            <a:xfrm>
              <a:off x="6537305" y="4645073"/>
              <a:ext cx="0" cy="777881"/>
            </a:xfrm>
            <a:prstGeom prst="line">
              <a:avLst/>
            </a:prstGeom>
            <a:noFill/>
            <a:ln w="12700" cap="flat" cmpd="sng" algn="ctr">
              <a:solidFill>
                <a:srgbClr val="E87722"/>
              </a:solidFill>
              <a:prstDash val="solid"/>
              <a:miter lim="800000"/>
            </a:ln>
            <a:effectLst/>
          </p:spPr>
        </p:cxnSp>
        <p:cxnSp>
          <p:nvCxnSpPr>
            <p:cNvPr id="79" name="Straight Arrow Connector 78">
              <a:extLst>
                <a:ext uri="{FF2B5EF4-FFF2-40B4-BE49-F238E27FC236}">
                  <a16:creationId xmlns:a16="http://schemas.microsoft.com/office/drawing/2014/main" id="{9C964742-0CD6-432E-8DD7-07A11DD61B88}"/>
                </a:ext>
              </a:extLst>
            </p:cNvPr>
            <p:cNvCxnSpPr>
              <a:cxnSpLocks/>
            </p:cNvCxnSpPr>
            <p:nvPr/>
          </p:nvCxnSpPr>
          <p:spPr>
            <a:xfrm>
              <a:off x="6527021" y="4907712"/>
              <a:ext cx="228600" cy="0"/>
            </a:xfrm>
            <a:prstGeom prst="straightConnector1">
              <a:avLst/>
            </a:prstGeom>
            <a:noFill/>
            <a:ln w="9525" cap="flat" cmpd="sng" algn="ctr">
              <a:solidFill>
                <a:srgbClr val="E87722"/>
              </a:solidFill>
              <a:prstDash val="solid"/>
              <a:miter lim="800000"/>
              <a:tailEnd type="triangle"/>
            </a:ln>
            <a:effectLst/>
          </p:spPr>
        </p:cxnSp>
        <p:cxnSp>
          <p:nvCxnSpPr>
            <p:cNvPr id="80" name="Straight Arrow Connector 79">
              <a:extLst>
                <a:ext uri="{FF2B5EF4-FFF2-40B4-BE49-F238E27FC236}">
                  <a16:creationId xmlns:a16="http://schemas.microsoft.com/office/drawing/2014/main" id="{5F0A7990-60AA-4612-A3DA-EB56EB43903B}"/>
                </a:ext>
              </a:extLst>
            </p:cNvPr>
            <p:cNvCxnSpPr>
              <a:cxnSpLocks/>
            </p:cNvCxnSpPr>
            <p:nvPr/>
          </p:nvCxnSpPr>
          <p:spPr>
            <a:xfrm>
              <a:off x="6526009" y="5422954"/>
              <a:ext cx="228600" cy="0"/>
            </a:xfrm>
            <a:prstGeom prst="straightConnector1">
              <a:avLst/>
            </a:prstGeom>
            <a:noFill/>
            <a:ln w="9525" cap="flat" cmpd="sng" algn="ctr">
              <a:solidFill>
                <a:srgbClr val="E87722"/>
              </a:solidFill>
              <a:prstDash val="solid"/>
              <a:miter lim="800000"/>
              <a:tailEnd type="triangle"/>
            </a:ln>
            <a:effectLst/>
          </p:spPr>
        </p:cxnSp>
        <p:sp>
          <p:nvSpPr>
            <p:cNvPr id="81" name="TextBox 80">
              <a:extLst>
                <a:ext uri="{FF2B5EF4-FFF2-40B4-BE49-F238E27FC236}">
                  <a16:creationId xmlns:a16="http://schemas.microsoft.com/office/drawing/2014/main" id="{18D3E0BF-C3DF-414B-AABD-9D541405BA2A}"/>
                </a:ext>
              </a:extLst>
            </p:cNvPr>
            <p:cNvSpPr txBox="1"/>
            <p:nvPr/>
          </p:nvSpPr>
          <p:spPr>
            <a:xfrm>
              <a:off x="6765905" y="4787583"/>
              <a:ext cx="1066130" cy="230832"/>
            </a:xfrm>
            <a:prstGeom prst="rect">
              <a:avLst/>
            </a:prstGeom>
            <a:noFill/>
            <a:ln w="12700">
              <a:solidFill>
                <a:srgbClr val="E87722"/>
              </a:solidFill>
              <a:prstDash val="sysDot"/>
            </a:ln>
          </p:spPr>
          <p:txBody>
            <a:bodyPr vert="horz" wrap="square" rtlCol="0">
              <a:spAutoFit/>
            </a:bodyPr>
            <a:lstStyle/>
            <a:p>
              <a:pPr marL="0" marR="0" lvl="0" indent="0" algn="l" defTabSz="914355" rtl="0" eaLnBrk="1" fontAlgn="auto" latinLnBrk="0" hangingPunct="1">
                <a:lnSpc>
                  <a:spcPct val="90000"/>
                </a:lnSpc>
                <a:spcBef>
                  <a:spcPts val="0"/>
                </a:spcBef>
                <a:spcAft>
                  <a:spcPts val="375"/>
                </a:spcAft>
                <a:buClrTx/>
                <a:buSzTx/>
                <a:buFontTx/>
                <a:buNone/>
                <a:tabLst/>
                <a:defRPr/>
              </a:pPr>
              <a:r>
                <a:rPr kumimoji="0" lang="en-US" sz="1000" b="1" i="0" u="none" strike="noStrike" kern="0" cap="none" spc="0" normalizeH="0" baseline="0" noProof="0" dirty="0">
                  <a:ln>
                    <a:noFill/>
                  </a:ln>
                  <a:solidFill>
                    <a:srgbClr val="55565A"/>
                  </a:solidFill>
                  <a:effectLst/>
                  <a:uLnTx/>
                  <a:uFillTx/>
                  <a:latin typeface="Arial"/>
                  <a:ea typeface="ＭＳ Ｐゴシック" pitchFamily="34" charset="-128"/>
                  <a:cs typeface="+mn-cs"/>
                </a:rPr>
                <a:t>Image - 42,028</a:t>
              </a:r>
            </a:p>
          </p:txBody>
        </p:sp>
        <p:sp>
          <p:nvSpPr>
            <p:cNvPr id="82" name="TextBox 81">
              <a:extLst>
                <a:ext uri="{FF2B5EF4-FFF2-40B4-BE49-F238E27FC236}">
                  <a16:creationId xmlns:a16="http://schemas.microsoft.com/office/drawing/2014/main" id="{0D07371E-4964-4FD0-8E66-6435DDD41B65}"/>
                </a:ext>
              </a:extLst>
            </p:cNvPr>
            <p:cNvSpPr txBox="1"/>
            <p:nvPr/>
          </p:nvSpPr>
          <p:spPr>
            <a:xfrm>
              <a:off x="6759851" y="5310878"/>
              <a:ext cx="893954" cy="230722"/>
            </a:xfrm>
            <a:prstGeom prst="rect">
              <a:avLst/>
            </a:prstGeom>
            <a:noFill/>
            <a:ln w="12700">
              <a:solidFill>
                <a:srgbClr val="E87722"/>
              </a:solidFill>
              <a:prstDash val="sysDot"/>
            </a:ln>
          </p:spPr>
          <p:txBody>
            <a:bodyPr vert="horz" wrap="square" rtlCol="0">
              <a:spAutoFit/>
            </a:bodyPr>
            <a:lstStyle/>
            <a:p>
              <a:pPr marL="0" marR="0" lvl="0" indent="0" algn="l" defTabSz="914355" rtl="0" eaLnBrk="1" fontAlgn="auto" latinLnBrk="0" hangingPunct="1">
                <a:lnSpc>
                  <a:spcPct val="90000"/>
                </a:lnSpc>
                <a:spcBef>
                  <a:spcPts val="0"/>
                </a:spcBef>
                <a:spcAft>
                  <a:spcPts val="375"/>
                </a:spcAft>
                <a:buClrTx/>
                <a:buSzTx/>
                <a:buFontTx/>
                <a:buNone/>
                <a:tabLst/>
                <a:defRPr/>
              </a:pPr>
              <a:r>
                <a:rPr kumimoji="0" lang="en-US" sz="1000" b="1" i="0" u="none" strike="noStrike" kern="0" cap="none" spc="0" normalizeH="0" baseline="0" noProof="0" dirty="0">
                  <a:ln>
                    <a:noFill/>
                  </a:ln>
                  <a:solidFill>
                    <a:srgbClr val="55565A"/>
                  </a:solidFill>
                  <a:effectLst/>
                  <a:uLnTx/>
                  <a:uFillTx/>
                  <a:latin typeface="Arial"/>
                  <a:ea typeface="ＭＳ Ｐゴシック" pitchFamily="34" charset="-128"/>
                  <a:cs typeface="+mn-cs"/>
                </a:rPr>
                <a:t>Text - 2,948</a:t>
              </a:r>
            </a:p>
          </p:txBody>
        </p:sp>
      </p:grpSp>
      <p:sp>
        <p:nvSpPr>
          <p:cNvPr id="84" name="Rectangle 83">
            <a:extLst>
              <a:ext uri="{FF2B5EF4-FFF2-40B4-BE49-F238E27FC236}">
                <a16:creationId xmlns:a16="http://schemas.microsoft.com/office/drawing/2014/main" id="{3D6D246B-157D-4089-B3AC-A5657BF10612}"/>
              </a:ext>
            </a:extLst>
          </p:cNvPr>
          <p:cNvSpPr/>
          <p:nvPr/>
        </p:nvSpPr>
        <p:spPr>
          <a:xfrm>
            <a:off x="333424" y="7586869"/>
            <a:ext cx="7211723" cy="2057862"/>
          </a:xfrm>
          <a:prstGeom prst="rect">
            <a:avLst/>
          </a:prstGeom>
          <a:noFill/>
          <a:ln>
            <a:gradFill>
              <a:gsLst>
                <a:gs pos="83000">
                  <a:srgbClr val="D45D00"/>
                </a:gs>
                <a:gs pos="100000">
                  <a:schemeClr val="accent1">
                    <a:lumMod val="30000"/>
                    <a:lumOff val="70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16" name="Diagram 15">
            <a:extLst>
              <a:ext uri="{FF2B5EF4-FFF2-40B4-BE49-F238E27FC236}">
                <a16:creationId xmlns:a16="http://schemas.microsoft.com/office/drawing/2014/main" id="{86BF99A3-B4AF-475B-AF9C-6E8DCC86358F}"/>
              </a:ext>
            </a:extLst>
          </p:cNvPr>
          <p:cNvGraphicFramePr/>
          <p:nvPr>
            <p:extLst>
              <p:ext uri="{D42A27DB-BD31-4B8C-83A1-F6EECF244321}">
                <p14:modId xmlns:p14="http://schemas.microsoft.com/office/powerpoint/2010/main" val="854604571"/>
              </p:ext>
            </p:extLst>
          </p:nvPr>
        </p:nvGraphicFramePr>
        <p:xfrm>
          <a:off x="333934" y="2440780"/>
          <a:ext cx="7076716" cy="31304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86" name="Straight Connector 85">
            <a:extLst>
              <a:ext uri="{FF2B5EF4-FFF2-40B4-BE49-F238E27FC236}">
                <a16:creationId xmlns:a16="http://schemas.microsoft.com/office/drawing/2014/main" id="{7FEBA5FD-F9BC-4323-B83E-74A0B217F714}"/>
              </a:ext>
            </a:extLst>
          </p:cNvPr>
          <p:cNvCxnSpPr>
            <a:cxnSpLocks/>
          </p:cNvCxnSpPr>
          <p:nvPr/>
        </p:nvCxnSpPr>
        <p:spPr>
          <a:xfrm flipH="1">
            <a:off x="4054730" y="7803137"/>
            <a:ext cx="10285" cy="1740026"/>
          </a:xfrm>
          <a:prstGeom prst="line">
            <a:avLst/>
          </a:prstGeom>
          <a:noFill/>
          <a:ln w="19050" cap="rnd" cmpd="sng" algn="ctr">
            <a:gradFill flip="none" rotWithShape="1">
              <a:gsLst>
                <a:gs pos="0">
                  <a:srgbClr val="E87722">
                    <a:lumMod val="0"/>
                    <a:lumOff val="100000"/>
                  </a:srgbClr>
                </a:gs>
                <a:gs pos="35000">
                  <a:srgbClr val="E87722">
                    <a:lumMod val="0"/>
                    <a:lumOff val="100000"/>
                  </a:srgbClr>
                </a:gs>
                <a:gs pos="100000">
                  <a:srgbClr val="E87722">
                    <a:lumMod val="100000"/>
                  </a:srgbClr>
                </a:gs>
              </a:gsLst>
              <a:path path="circle">
                <a:fillToRect l="50000" t="-80000" r="50000" b="180000"/>
              </a:path>
              <a:tileRect/>
            </a:gradFill>
            <a:prstDash val="solid"/>
            <a:miter lim="800000"/>
          </a:ln>
          <a:effectLst/>
        </p:spPr>
      </p:cxnSp>
      <p:sp>
        <p:nvSpPr>
          <p:cNvPr id="88" name="Text Box 2">
            <a:extLst>
              <a:ext uri="{FF2B5EF4-FFF2-40B4-BE49-F238E27FC236}">
                <a16:creationId xmlns:a16="http://schemas.microsoft.com/office/drawing/2014/main" id="{56583882-560B-4C9F-A654-374650684790}"/>
              </a:ext>
            </a:extLst>
          </p:cNvPr>
          <p:cNvSpPr txBox="1">
            <a:spLocks noChangeArrowheads="1"/>
          </p:cNvSpPr>
          <p:nvPr/>
        </p:nvSpPr>
        <p:spPr bwMode="auto">
          <a:xfrm>
            <a:off x="2810266" y="2150811"/>
            <a:ext cx="2427275" cy="306028"/>
          </a:xfrm>
          <a:prstGeom prst="rect">
            <a:avLst/>
          </a:prstGeom>
          <a:noFill/>
          <a:ln w="9525">
            <a:noFill/>
            <a:miter lim="800000"/>
            <a:headEnd/>
            <a:tailEnd/>
          </a:ln>
        </p:spPr>
        <p:txBody>
          <a:bodyPr rot="0" vert="horz" wrap="square" lIns="91440" tIns="45720" rIns="91440" bIns="45720" anchor="t" anchorCtr="0">
            <a:noAutofit/>
          </a:bodyPr>
          <a:lstStyle/>
          <a:p>
            <a:pPr marL="0" marR="0" lvl="0" indent="0" algn="ctr" defTabSz="914400" rtl="0" eaLnBrk="1" fontAlgn="base" latinLnBrk="0" hangingPunct="1">
              <a:lnSpc>
                <a:spcPct val="107000"/>
              </a:lnSpc>
              <a:spcBef>
                <a:spcPts val="0"/>
              </a:spcBef>
              <a:spcAft>
                <a:spcPts val="800"/>
              </a:spcAft>
              <a:buClrTx/>
              <a:buSzTx/>
              <a:buFontTx/>
              <a:buNone/>
              <a:tabLst/>
              <a:defRPr/>
            </a:pPr>
            <a:r>
              <a:rPr kumimoji="0" lang="en-US" sz="1200" b="1" i="1" u="none" strike="noStrike" kern="1200" cap="none" spc="0" normalizeH="0" baseline="0" noProof="0" dirty="0">
                <a:ln>
                  <a:noFill/>
                </a:ln>
                <a:solidFill>
                  <a:srgbClr val="4D4D4D"/>
                </a:solidFill>
                <a:effectLst/>
                <a:uLnTx/>
                <a:uFillTx/>
                <a:latin typeface="Arial" pitchFamily="34" charset="0"/>
                <a:ea typeface="Calibri" panose="020F0502020204030204" pitchFamily="34" charset="0"/>
                <a:cs typeface="Arial" panose="020B0604020202020204" pitchFamily="34" charset="0"/>
              </a:rPr>
              <a:t>Document Summary</a:t>
            </a:r>
          </a:p>
        </p:txBody>
      </p:sp>
      <p:sp>
        <p:nvSpPr>
          <p:cNvPr id="89" name="Rectangle 88">
            <a:extLst>
              <a:ext uri="{FF2B5EF4-FFF2-40B4-BE49-F238E27FC236}">
                <a16:creationId xmlns:a16="http://schemas.microsoft.com/office/drawing/2014/main" id="{EC9DADDA-0EF0-4783-9D01-A66AB19E4761}"/>
              </a:ext>
            </a:extLst>
          </p:cNvPr>
          <p:cNvSpPr/>
          <p:nvPr/>
        </p:nvSpPr>
        <p:spPr>
          <a:xfrm>
            <a:off x="333424" y="2143359"/>
            <a:ext cx="7211723" cy="3358947"/>
          </a:xfrm>
          <a:prstGeom prst="rect">
            <a:avLst/>
          </a:prstGeom>
          <a:noFill/>
          <a:ln>
            <a:gradFill>
              <a:gsLst>
                <a:gs pos="83000">
                  <a:srgbClr val="D45D00"/>
                </a:gs>
                <a:gs pos="100000">
                  <a:schemeClr val="accent1">
                    <a:lumMod val="30000"/>
                    <a:lumOff val="70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3" name="TextBox 2">
            <a:extLst>
              <a:ext uri="{FF2B5EF4-FFF2-40B4-BE49-F238E27FC236}">
                <a16:creationId xmlns:a16="http://schemas.microsoft.com/office/drawing/2014/main" id="{B3647F77-350C-4FA4-84C1-1D2A9F0B328F}"/>
              </a:ext>
            </a:extLst>
          </p:cNvPr>
          <p:cNvSpPr txBox="1"/>
          <p:nvPr/>
        </p:nvSpPr>
        <p:spPr>
          <a:xfrm>
            <a:off x="452540" y="4850516"/>
            <a:ext cx="3356306" cy="40011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chemeClr val="tx1">
                  <a:lumMod val="75000"/>
                </a:schemeClr>
              </a:buClr>
              <a:buSzTx/>
              <a:buFont typeface="Arial" panose="020B0604020202020204" pitchFamily="34" charset="0"/>
              <a:buChar char="•"/>
              <a:tabLst/>
              <a:defRPr/>
            </a:pPr>
            <a:r>
              <a:rPr kumimoji="0" lang="en-US" sz="1000" b="0" i="0" u="none" strike="noStrike" kern="0" cap="none" spc="0" normalizeH="0" baseline="0" noProof="0" dirty="0">
                <a:ln>
                  <a:noFill/>
                </a:ln>
                <a:solidFill>
                  <a:srgbClr val="4D4D4D"/>
                </a:solidFill>
                <a:effectLst/>
                <a:uLnTx/>
                <a:uFillTx/>
                <a:latin typeface="Arial" pitchFamily="34" charset="0"/>
                <a:ea typeface="ＭＳ Ｐゴシック" pitchFamily="34" charset="-128"/>
                <a:cs typeface="Arial" panose="020B0604020202020204" pitchFamily="34" charset="0"/>
              </a:rPr>
              <a:t>730 providers with high </a:t>
            </a:r>
            <a:r>
              <a:rPr lang="en-US" sz="1000" kern="0" dirty="0">
                <a:solidFill>
                  <a:srgbClr val="4D4D4D"/>
                </a:solidFill>
                <a:cs typeface="Arial" panose="020B0604020202020204" pitchFamily="34" charset="0"/>
              </a:rPr>
              <a:t>i</a:t>
            </a:r>
            <a:r>
              <a:rPr kumimoji="0" lang="en-US" sz="1000" b="0" i="0" u="none" strike="noStrike" kern="0" cap="none" spc="0" normalizeH="0" baseline="0" noProof="0" dirty="0">
                <a:ln>
                  <a:noFill/>
                </a:ln>
                <a:solidFill>
                  <a:srgbClr val="4D4D4D"/>
                </a:solidFill>
                <a:effectLst/>
                <a:uLnTx/>
                <a:uFillTx/>
                <a:latin typeface="Arial" pitchFamily="34" charset="0"/>
                <a:ea typeface="ＭＳ Ｐゴシック" pitchFamily="34" charset="-128"/>
                <a:cs typeface="Arial" panose="020B0604020202020204" pitchFamily="34" charset="0"/>
              </a:rPr>
              <a:t>mage/text availability (&gt;80%) have 0% augmentation</a:t>
            </a:r>
          </a:p>
        </p:txBody>
      </p:sp>
      <p:grpSp>
        <p:nvGrpSpPr>
          <p:cNvPr id="6" name="Group 5">
            <a:extLst>
              <a:ext uri="{FF2B5EF4-FFF2-40B4-BE49-F238E27FC236}">
                <a16:creationId xmlns:a16="http://schemas.microsoft.com/office/drawing/2014/main" id="{4E0CC9F7-801A-4BFD-81DC-27A8210CE710}"/>
              </a:ext>
            </a:extLst>
          </p:cNvPr>
          <p:cNvGrpSpPr/>
          <p:nvPr/>
        </p:nvGrpSpPr>
        <p:grpSpPr>
          <a:xfrm>
            <a:off x="408638" y="7586869"/>
            <a:ext cx="3724693" cy="1841594"/>
            <a:chOff x="546760" y="4364097"/>
            <a:chExt cx="3724693" cy="1841594"/>
          </a:xfrm>
        </p:grpSpPr>
        <p:sp>
          <p:nvSpPr>
            <p:cNvPr id="102" name="TextBox 101">
              <a:extLst>
                <a:ext uri="{FF2B5EF4-FFF2-40B4-BE49-F238E27FC236}">
                  <a16:creationId xmlns:a16="http://schemas.microsoft.com/office/drawing/2014/main" id="{EB43FA1B-3BC2-4121-9447-98B095FBF4E0}"/>
                </a:ext>
              </a:extLst>
            </p:cNvPr>
            <p:cNvSpPr txBox="1"/>
            <p:nvPr/>
          </p:nvSpPr>
          <p:spPr>
            <a:xfrm>
              <a:off x="1555438" y="4364097"/>
              <a:ext cx="2038931"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1200" b="1" i="1"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Performance Summary</a:t>
              </a:r>
            </a:p>
          </p:txBody>
        </p:sp>
        <mc:AlternateContent xmlns:mc="http://schemas.openxmlformats.org/markup-compatibility/2006" xmlns:cx1="http://schemas.microsoft.com/office/drawing/2015/9/8/chartex">
          <mc:Choice Requires="cx1">
            <p:graphicFrame>
              <p:nvGraphicFramePr>
                <p:cNvPr id="47" name="Chart 46">
                  <a:extLst>
                    <a:ext uri="{FF2B5EF4-FFF2-40B4-BE49-F238E27FC236}">
                      <a16:creationId xmlns:a16="http://schemas.microsoft.com/office/drawing/2014/main" id="{F85A3D3C-EA0E-45ED-941E-1230FD1248C4}"/>
                    </a:ext>
                  </a:extLst>
                </p:cNvPr>
                <p:cNvGraphicFramePr/>
                <p:nvPr>
                  <p:extLst>
                    <p:ext uri="{D42A27DB-BD31-4B8C-83A1-F6EECF244321}">
                      <p14:modId xmlns:p14="http://schemas.microsoft.com/office/powerpoint/2010/main" val="80480286"/>
                    </p:ext>
                  </p:extLst>
                </p:nvPr>
              </p:nvGraphicFramePr>
              <p:xfrm>
                <a:off x="546760" y="4580365"/>
                <a:ext cx="3724693" cy="1625326"/>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47" name="Chart 46">
                  <a:extLst>
                    <a:ext uri="{FF2B5EF4-FFF2-40B4-BE49-F238E27FC236}">
                      <a16:creationId xmlns:a16="http://schemas.microsoft.com/office/drawing/2014/main" id="{F85A3D3C-EA0E-45ED-941E-1230FD1248C4}"/>
                    </a:ext>
                  </a:extLst>
                </p:cNvPr>
                <p:cNvPicPr>
                  <a:picLocks noGrp="1" noRot="1" noChangeAspect="1" noMove="1" noResize="1" noEditPoints="1" noAdjustHandles="1" noChangeArrowheads="1" noChangeShapeType="1"/>
                </p:cNvPicPr>
                <p:nvPr/>
              </p:nvPicPr>
              <p:blipFill>
                <a:blip r:embed="rId14"/>
                <a:stretch>
                  <a:fillRect/>
                </a:stretch>
              </p:blipFill>
              <p:spPr>
                <a:xfrm>
                  <a:off x="408638" y="8006339"/>
                  <a:ext cx="3724693" cy="1625326"/>
                </a:xfrm>
                <a:prstGeom prst="rect">
                  <a:avLst/>
                </a:prstGeom>
              </p:spPr>
            </p:pic>
          </mc:Fallback>
        </mc:AlternateContent>
      </p:grpSp>
      <p:sp>
        <p:nvSpPr>
          <p:cNvPr id="5" name="TextBox 4">
            <a:extLst>
              <a:ext uri="{FF2B5EF4-FFF2-40B4-BE49-F238E27FC236}">
                <a16:creationId xmlns:a16="http://schemas.microsoft.com/office/drawing/2014/main" id="{B4CB0A86-A000-4BB4-9755-D058F25E93E3}"/>
              </a:ext>
            </a:extLst>
          </p:cNvPr>
          <p:cNvSpPr txBox="1"/>
          <p:nvPr/>
        </p:nvSpPr>
        <p:spPr>
          <a:xfrm>
            <a:off x="4255719" y="4392595"/>
            <a:ext cx="3273537" cy="759182"/>
          </a:xfrm>
          <a:prstGeom prst="rect">
            <a:avLst/>
          </a:prstGeom>
          <a:noFill/>
        </p:spPr>
        <p:txBody>
          <a:bodyPr wrap="square" rtlCol="0">
            <a:spAutoFit/>
          </a:bodyPr>
          <a:lstStyle/>
          <a:p>
            <a:pPr marL="171450" marR="0" lvl="0" indent="-171450" algn="l" defTabSz="914400" rtl="0" eaLnBrk="1" fontAlgn="base" latinLnBrk="0" hangingPunct="1">
              <a:lnSpc>
                <a:spcPct val="100000"/>
              </a:lnSpc>
              <a:spcBef>
                <a:spcPct val="0"/>
              </a:spcBef>
              <a:spcAft>
                <a:spcPts val="400"/>
              </a:spcAft>
              <a:buClr>
                <a:schemeClr val="tx1">
                  <a:lumMod val="75000"/>
                </a:schemeClr>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59% of cases decisioned by VIS didn’t meet the objective criteria for approval.</a:t>
            </a:r>
          </a:p>
          <a:p>
            <a:pPr marL="171450" marR="0" lvl="0" indent="-171450" algn="l" defTabSz="914400" rtl="0" eaLnBrk="1" fontAlgn="base" latinLnBrk="0" hangingPunct="1">
              <a:lnSpc>
                <a:spcPct val="100000"/>
              </a:lnSpc>
              <a:spcBef>
                <a:spcPct val="0"/>
              </a:spcBef>
              <a:spcAft>
                <a:spcPts val="400"/>
              </a:spcAft>
              <a:buClr>
                <a:schemeClr val="tx1">
                  <a:lumMod val="75000"/>
                </a:schemeClr>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94% of VIS Not approved cases were approved by Nurses</a:t>
            </a:r>
          </a:p>
        </p:txBody>
      </p:sp>
      <p:grpSp>
        <p:nvGrpSpPr>
          <p:cNvPr id="9" name="Group 8">
            <a:extLst>
              <a:ext uri="{FF2B5EF4-FFF2-40B4-BE49-F238E27FC236}">
                <a16:creationId xmlns:a16="http://schemas.microsoft.com/office/drawing/2014/main" id="{3F73B5C0-4DAD-482B-98DC-CD76D31F23E7}"/>
              </a:ext>
            </a:extLst>
          </p:cNvPr>
          <p:cNvGrpSpPr/>
          <p:nvPr/>
        </p:nvGrpSpPr>
        <p:grpSpPr>
          <a:xfrm>
            <a:off x="534071" y="9330387"/>
            <a:ext cx="3599260" cy="314344"/>
            <a:chOff x="675944" y="6104191"/>
            <a:chExt cx="3599260" cy="314344"/>
          </a:xfrm>
        </p:grpSpPr>
        <p:sp>
          <p:nvSpPr>
            <p:cNvPr id="7" name="TextBox 6">
              <a:extLst>
                <a:ext uri="{FF2B5EF4-FFF2-40B4-BE49-F238E27FC236}">
                  <a16:creationId xmlns:a16="http://schemas.microsoft.com/office/drawing/2014/main" id="{CB82D04D-EEDA-42AB-98F5-AF323F020CA5}"/>
                </a:ext>
              </a:extLst>
            </p:cNvPr>
            <p:cNvSpPr txBox="1"/>
            <p:nvPr/>
          </p:nvSpPr>
          <p:spPr>
            <a:xfrm>
              <a:off x="675944" y="6110758"/>
              <a:ext cx="616841"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700" b="0" i="0"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Total </a:t>
              </a:r>
              <a:r>
                <a:rPr kumimoji="0" lang="en-US" sz="700" b="0" i="0" u="none" strike="noStrike" kern="1200" cap="none" spc="0" normalizeH="0" baseline="0" noProof="0" dirty="0">
                  <a:ln>
                    <a:noFill/>
                  </a:ln>
                  <a:solidFill>
                    <a:srgbClr val="4D4D4D"/>
                  </a:solidFill>
                  <a:effectLst/>
                  <a:uLnTx/>
                  <a:uFillTx/>
                  <a:latin typeface="Arial"/>
                  <a:ea typeface="ＭＳ Ｐゴシック" pitchFamily="34" charset="-128"/>
                  <a:cs typeface="+mn-cs"/>
                </a:rPr>
                <a:t>Cases</a:t>
              </a:r>
            </a:p>
          </p:txBody>
        </p:sp>
        <p:sp>
          <p:nvSpPr>
            <p:cNvPr id="53" name="TextBox 52">
              <a:extLst>
                <a:ext uri="{FF2B5EF4-FFF2-40B4-BE49-F238E27FC236}">
                  <a16:creationId xmlns:a16="http://schemas.microsoft.com/office/drawing/2014/main" id="{4AC12625-6A05-43A2-85D3-83A626E2CA31}"/>
                </a:ext>
              </a:extLst>
            </p:cNvPr>
            <p:cNvSpPr txBox="1"/>
            <p:nvPr/>
          </p:nvSpPr>
          <p:spPr>
            <a:xfrm>
              <a:off x="1289433" y="6104191"/>
              <a:ext cx="787505"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700" b="0" i="0" u="none" strike="noStrike" kern="1200" cap="none" spc="0" normalizeH="0" baseline="0" noProof="0" dirty="0">
                  <a:ln>
                    <a:noFill/>
                  </a:ln>
                  <a:solidFill>
                    <a:srgbClr val="4D4D4D"/>
                  </a:solidFill>
                  <a:effectLst/>
                  <a:uLnTx/>
                  <a:uFillTx/>
                  <a:latin typeface="Arial"/>
                  <a:ea typeface="ＭＳ Ｐゴシック" pitchFamily="34" charset="-128"/>
                  <a:cs typeface="+mn-cs"/>
                </a:rPr>
                <a:t>No </a:t>
              </a:r>
              <a:r>
                <a:rPr lang="en-US" sz="700" dirty="0">
                  <a:solidFill>
                    <a:srgbClr val="4D4D4D"/>
                  </a:solidFill>
                  <a:latin typeface="Arial"/>
                </a:rPr>
                <a:t>Attachment </a:t>
              </a:r>
              <a:r>
                <a:rPr kumimoji="0" lang="en-US" sz="700" b="0" i="0" u="none" strike="noStrike" kern="1200" cap="none" spc="0" normalizeH="0" baseline="0" noProof="0" dirty="0">
                  <a:ln>
                    <a:noFill/>
                  </a:ln>
                  <a:solidFill>
                    <a:srgbClr val="4D4D4D"/>
                  </a:solidFill>
                  <a:effectLst/>
                  <a:uLnTx/>
                  <a:uFillTx/>
                  <a:latin typeface="Arial"/>
                  <a:ea typeface="ＭＳ Ｐゴシック" pitchFamily="34" charset="-128"/>
                  <a:cs typeface="+mn-cs"/>
                </a:rPr>
                <a:t>Found</a:t>
              </a:r>
            </a:p>
          </p:txBody>
        </p:sp>
        <p:sp>
          <p:nvSpPr>
            <p:cNvPr id="54" name="TextBox 53">
              <a:extLst>
                <a:ext uri="{FF2B5EF4-FFF2-40B4-BE49-F238E27FC236}">
                  <a16:creationId xmlns:a16="http://schemas.microsoft.com/office/drawing/2014/main" id="{B5856576-3639-4B27-B9D1-22E95155606D}"/>
                </a:ext>
              </a:extLst>
            </p:cNvPr>
            <p:cNvSpPr txBox="1"/>
            <p:nvPr/>
          </p:nvSpPr>
          <p:spPr>
            <a:xfrm>
              <a:off x="2005390" y="6104191"/>
              <a:ext cx="860351"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700" b="0" i="0" u="none" strike="noStrike" kern="1200" cap="none" spc="0" normalizeH="0" baseline="0" noProof="0" dirty="0">
                  <a:ln>
                    <a:noFill/>
                  </a:ln>
                  <a:solidFill>
                    <a:srgbClr val="4D4D4D"/>
                  </a:solidFill>
                  <a:effectLst/>
                  <a:uLnTx/>
                  <a:uFillTx/>
                  <a:latin typeface="Arial"/>
                  <a:ea typeface="ＭＳ Ｐゴシック" pitchFamily="34" charset="-128"/>
                  <a:cs typeface="+mn-cs"/>
                </a:rPr>
                <a:t>No Text / Image </a:t>
              </a:r>
              <a:r>
                <a:rPr lang="en-US" sz="700" dirty="0">
                  <a:solidFill>
                    <a:srgbClr val="4D4D4D"/>
                  </a:solidFill>
                  <a:latin typeface="Arial"/>
                </a:rPr>
                <a:t>Identified</a:t>
              </a:r>
              <a:endParaRPr kumimoji="0" lang="en-US" sz="700" b="0" i="0" u="none" strike="noStrike" kern="1200" cap="none" spc="0" normalizeH="0" baseline="0" noProof="0" dirty="0">
                <a:ln>
                  <a:noFill/>
                </a:ln>
                <a:solidFill>
                  <a:srgbClr val="4D4D4D"/>
                </a:solidFill>
                <a:effectLst/>
                <a:uLnTx/>
                <a:uFillTx/>
                <a:latin typeface="Arial"/>
                <a:ea typeface="ＭＳ Ｐゴシック" pitchFamily="34" charset="-128"/>
                <a:cs typeface="+mn-cs"/>
              </a:endParaRPr>
            </a:p>
          </p:txBody>
        </p:sp>
        <p:sp>
          <p:nvSpPr>
            <p:cNvPr id="56" name="TextBox 55">
              <a:extLst>
                <a:ext uri="{FF2B5EF4-FFF2-40B4-BE49-F238E27FC236}">
                  <a16:creationId xmlns:a16="http://schemas.microsoft.com/office/drawing/2014/main" id="{84B2C7B6-EC9D-43B0-99A2-2A55B48D0CE6}"/>
                </a:ext>
              </a:extLst>
            </p:cNvPr>
            <p:cNvSpPr txBox="1"/>
            <p:nvPr/>
          </p:nvSpPr>
          <p:spPr>
            <a:xfrm>
              <a:off x="2792895" y="6104191"/>
              <a:ext cx="879665"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700" b="0" i="0"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Substandard Text / </a:t>
              </a:r>
              <a:r>
                <a:rPr kumimoji="0" lang="en-US" sz="700" b="0" i="0" u="none" strike="noStrike" kern="1200" cap="none" spc="0" normalizeH="0" baseline="0" noProof="0" dirty="0">
                  <a:ln>
                    <a:noFill/>
                  </a:ln>
                  <a:solidFill>
                    <a:srgbClr val="4D4D4D"/>
                  </a:solidFill>
                  <a:effectLst/>
                  <a:uLnTx/>
                  <a:uFillTx/>
                  <a:latin typeface="Arial"/>
                  <a:ea typeface="ＭＳ Ｐゴシック" pitchFamily="34" charset="-128"/>
                  <a:cs typeface="+mn-cs"/>
                </a:rPr>
                <a:t>Images</a:t>
              </a:r>
            </a:p>
          </p:txBody>
        </p:sp>
        <p:sp>
          <p:nvSpPr>
            <p:cNvPr id="57" name="TextBox 56">
              <a:extLst>
                <a:ext uri="{FF2B5EF4-FFF2-40B4-BE49-F238E27FC236}">
                  <a16:creationId xmlns:a16="http://schemas.microsoft.com/office/drawing/2014/main" id="{24B080AA-80C6-4E34-AF6F-B610E102512E}"/>
                </a:ext>
              </a:extLst>
            </p:cNvPr>
            <p:cNvSpPr txBox="1"/>
            <p:nvPr/>
          </p:nvSpPr>
          <p:spPr>
            <a:xfrm>
              <a:off x="3528968" y="6104191"/>
              <a:ext cx="746236" cy="307777"/>
            </a:xfrm>
            <a:prstGeom prst="rect">
              <a:avLst/>
            </a:prstGeom>
            <a:noFill/>
          </p:spPr>
          <p:txBody>
            <a:bodyPr wrap="square" rtlCol="0">
              <a:spAutoFit/>
            </a:bodyPr>
            <a:lstStyle/>
            <a:p>
              <a:pPr lvl="0">
                <a:spcAft>
                  <a:spcPts val="400"/>
                </a:spcAft>
                <a:buClr>
                  <a:srgbClr val="00A8F7"/>
                </a:buClr>
                <a:defRPr/>
              </a:pPr>
              <a:r>
                <a:rPr lang="en-US" sz="700" dirty="0">
                  <a:solidFill>
                    <a:srgbClr val="4D4D4D"/>
                  </a:solidFill>
                  <a:latin typeface="Arial"/>
                </a:rPr>
                <a:t>Successful Augmentation</a:t>
              </a:r>
              <a:endParaRPr kumimoji="0" lang="en-US" sz="700" b="0" i="0" u="none" strike="noStrike" kern="1200" cap="none" spc="0" normalizeH="0" baseline="0" noProof="0" dirty="0">
                <a:ln>
                  <a:noFill/>
                </a:ln>
                <a:solidFill>
                  <a:srgbClr val="4D4D4D"/>
                </a:solidFill>
                <a:effectLst/>
                <a:uLnTx/>
                <a:uFillTx/>
                <a:latin typeface="Arial"/>
                <a:ea typeface="ＭＳ Ｐゴシック" pitchFamily="34" charset="-128"/>
                <a:cs typeface="+mn-cs"/>
              </a:endParaRPr>
            </a:p>
          </p:txBody>
        </p:sp>
      </p:grpSp>
      <p:grpSp>
        <p:nvGrpSpPr>
          <p:cNvPr id="11" name="Group 10">
            <a:extLst>
              <a:ext uri="{FF2B5EF4-FFF2-40B4-BE49-F238E27FC236}">
                <a16:creationId xmlns:a16="http://schemas.microsoft.com/office/drawing/2014/main" id="{7BCD62F7-64A0-432C-A0C5-D6233B774AF6}"/>
              </a:ext>
            </a:extLst>
          </p:cNvPr>
          <p:cNvGrpSpPr/>
          <p:nvPr/>
        </p:nvGrpSpPr>
        <p:grpSpPr>
          <a:xfrm>
            <a:off x="566572" y="7987864"/>
            <a:ext cx="3416063" cy="1417159"/>
            <a:chOff x="741983" y="4772644"/>
            <a:chExt cx="3373810" cy="1309008"/>
          </a:xfrm>
        </p:grpSpPr>
        <p:sp>
          <p:nvSpPr>
            <p:cNvPr id="10" name="TextBox 9">
              <a:extLst>
                <a:ext uri="{FF2B5EF4-FFF2-40B4-BE49-F238E27FC236}">
                  <a16:creationId xmlns:a16="http://schemas.microsoft.com/office/drawing/2014/main" id="{9781B43D-985F-4836-9A19-3822CA2F53BB}"/>
                </a:ext>
              </a:extLst>
            </p:cNvPr>
            <p:cNvSpPr txBox="1"/>
            <p:nvPr/>
          </p:nvSpPr>
          <p:spPr>
            <a:xfrm>
              <a:off x="1443544" y="4772644"/>
              <a:ext cx="593784" cy="21321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9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5,885</a:t>
              </a:r>
            </a:p>
          </p:txBody>
        </p:sp>
        <p:sp>
          <p:nvSpPr>
            <p:cNvPr id="58" name="TextBox 57">
              <a:extLst>
                <a:ext uri="{FF2B5EF4-FFF2-40B4-BE49-F238E27FC236}">
                  <a16:creationId xmlns:a16="http://schemas.microsoft.com/office/drawing/2014/main" id="{85A33B3E-798A-4526-82CF-78B33C94EAD4}"/>
                </a:ext>
              </a:extLst>
            </p:cNvPr>
            <p:cNvSpPr txBox="1"/>
            <p:nvPr/>
          </p:nvSpPr>
          <p:spPr>
            <a:xfrm>
              <a:off x="2157265" y="5277960"/>
              <a:ext cx="536096" cy="2308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9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26,262</a:t>
              </a:r>
            </a:p>
          </p:txBody>
        </p:sp>
        <p:sp>
          <p:nvSpPr>
            <p:cNvPr id="59" name="TextBox 58">
              <a:extLst>
                <a:ext uri="{FF2B5EF4-FFF2-40B4-BE49-F238E27FC236}">
                  <a16:creationId xmlns:a16="http://schemas.microsoft.com/office/drawing/2014/main" id="{0BB7C1A8-2147-4A3F-A0F5-4C4C6A794473}"/>
                </a:ext>
              </a:extLst>
            </p:cNvPr>
            <p:cNvSpPr txBox="1"/>
            <p:nvPr/>
          </p:nvSpPr>
          <p:spPr>
            <a:xfrm>
              <a:off x="2895044" y="5681999"/>
              <a:ext cx="536096" cy="2308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9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8,007</a:t>
              </a:r>
            </a:p>
          </p:txBody>
        </p:sp>
        <p:sp>
          <p:nvSpPr>
            <p:cNvPr id="61" name="TextBox 60">
              <a:extLst>
                <a:ext uri="{FF2B5EF4-FFF2-40B4-BE49-F238E27FC236}">
                  <a16:creationId xmlns:a16="http://schemas.microsoft.com/office/drawing/2014/main" id="{7FFFD724-F566-4ACE-AA26-79FA05087140}"/>
                </a:ext>
              </a:extLst>
            </p:cNvPr>
            <p:cNvSpPr txBox="1"/>
            <p:nvPr/>
          </p:nvSpPr>
          <p:spPr>
            <a:xfrm>
              <a:off x="3579697" y="5868436"/>
              <a:ext cx="536096" cy="21321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900" b="0" i="0" u="none" strike="noStrike" kern="1200" cap="none" spc="0" normalizeH="0" baseline="0" noProof="0" dirty="0">
                  <a:ln>
                    <a:noFill/>
                  </a:ln>
                  <a:solidFill>
                    <a:schemeClr val="bg1"/>
                  </a:solidFill>
                  <a:effectLst/>
                  <a:uLnTx/>
                  <a:uFillTx/>
                  <a:latin typeface="Arial" pitchFamily="34" charset="0"/>
                  <a:ea typeface="ＭＳ Ｐゴシック" pitchFamily="34" charset="-128"/>
                  <a:cs typeface="+mn-cs"/>
                </a:rPr>
                <a:t>4,822</a:t>
              </a:r>
            </a:p>
          </p:txBody>
        </p:sp>
        <p:sp>
          <p:nvSpPr>
            <p:cNvPr id="62" name="TextBox 61">
              <a:extLst>
                <a:ext uri="{FF2B5EF4-FFF2-40B4-BE49-F238E27FC236}">
                  <a16:creationId xmlns:a16="http://schemas.microsoft.com/office/drawing/2014/main" id="{8D217575-FF0F-4B9E-9F5D-84AA8CB0186A}"/>
                </a:ext>
              </a:extLst>
            </p:cNvPr>
            <p:cNvSpPr txBox="1"/>
            <p:nvPr/>
          </p:nvSpPr>
          <p:spPr>
            <a:xfrm>
              <a:off x="741983" y="5290216"/>
              <a:ext cx="536096" cy="2308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9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44,976</a:t>
              </a:r>
            </a:p>
          </p:txBody>
        </p:sp>
      </p:grpSp>
      <p:pic>
        <p:nvPicPr>
          <p:cNvPr id="17" name="Picture 16">
            <a:extLst>
              <a:ext uri="{FF2B5EF4-FFF2-40B4-BE49-F238E27FC236}">
                <a16:creationId xmlns:a16="http://schemas.microsoft.com/office/drawing/2014/main" id="{9CB12A78-8F3A-4E4A-9047-9BBF69511901}"/>
              </a:ext>
            </a:extLst>
          </p:cNvPr>
          <p:cNvPicPr>
            <a:picLocks noChangeAspect="1"/>
          </p:cNvPicPr>
          <p:nvPr/>
        </p:nvPicPr>
        <p:blipFill>
          <a:blip r:embed="rId15"/>
          <a:stretch>
            <a:fillRect/>
          </a:stretch>
        </p:blipFill>
        <p:spPr>
          <a:xfrm>
            <a:off x="359065" y="6009552"/>
            <a:ext cx="7201669" cy="1427218"/>
          </a:xfrm>
          <a:prstGeom prst="rect">
            <a:avLst/>
          </a:prstGeom>
          <a:ln w="6350">
            <a:gradFill>
              <a:gsLst>
                <a:gs pos="83000">
                  <a:srgbClr val="D45D00"/>
                </a:gs>
                <a:gs pos="100000">
                  <a:schemeClr val="accent1">
                    <a:lumMod val="30000"/>
                    <a:lumOff val="70000"/>
                  </a:schemeClr>
                </a:gs>
              </a:gsLst>
              <a:lin ang="5400000" scaled="1"/>
            </a:gradFill>
          </a:ln>
        </p:spPr>
      </p:pic>
      <p:grpSp>
        <p:nvGrpSpPr>
          <p:cNvPr id="18" name="Group 17">
            <a:extLst>
              <a:ext uri="{FF2B5EF4-FFF2-40B4-BE49-F238E27FC236}">
                <a16:creationId xmlns:a16="http://schemas.microsoft.com/office/drawing/2014/main" id="{567CF5AA-D5D9-4E85-B5A7-97A35C76DA90}"/>
              </a:ext>
            </a:extLst>
          </p:cNvPr>
          <p:cNvGrpSpPr/>
          <p:nvPr/>
        </p:nvGrpSpPr>
        <p:grpSpPr>
          <a:xfrm>
            <a:off x="4424037" y="8300175"/>
            <a:ext cx="2871641" cy="1184100"/>
            <a:chOff x="4677344" y="5121640"/>
            <a:chExt cx="2871641" cy="1184100"/>
          </a:xfrm>
        </p:grpSpPr>
        <p:sp>
          <p:nvSpPr>
            <p:cNvPr id="90" name="Text Box 2">
              <a:extLst>
                <a:ext uri="{FF2B5EF4-FFF2-40B4-BE49-F238E27FC236}">
                  <a16:creationId xmlns:a16="http://schemas.microsoft.com/office/drawing/2014/main" id="{3970D4EB-AD92-45D9-899B-570D7F021BE6}"/>
                </a:ext>
              </a:extLst>
            </p:cNvPr>
            <p:cNvSpPr txBox="1">
              <a:spLocks noChangeArrowheads="1"/>
            </p:cNvSpPr>
            <p:nvPr/>
          </p:nvSpPr>
          <p:spPr bwMode="auto">
            <a:xfrm>
              <a:off x="4677344" y="6041500"/>
              <a:ext cx="2871641" cy="26424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D45D00"/>
                  </a:solidFill>
                  <a:effectLst/>
                  <a:uLnTx/>
                  <a:uFillTx/>
                  <a:latin typeface="Arial" pitchFamily="34" charset="0"/>
                  <a:ea typeface="Calibri" panose="020F0502020204030204" pitchFamily="34" charset="0"/>
                  <a:cs typeface="Arial" panose="020B0604020202020204" pitchFamily="34" charset="0"/>
                </a:rPr>
                <a:t> Augmentation % with respect to Total Cases</a:t>
              </a:r>
            </a:p>
          </p:txBody>
        </p:sp>
        <p:sp>
          <p:nvSpPr>
            <p:cNvPr id="40" name="Text Box 2">
              <a:extLst>
                <a:ext uri="{FF2B5EF4-FFF2-40B4-BE49-F238E27FC236}">
                  <a16:creationId xmlns:a16="http://schemas.microsoft.com/office/drawing/2014/main" id="{C5C218B5-EF6C-4C9D-ACBE-70AE2E4A1257}"/>
                </a:ext>
              </a:extLst>
            </p:cNvPr>
            <p:cNvSpPr txBox="1">
              <a:spLocks noChangeArrowheads="1"/>
            </p:cNvSpPr>
            <p:nvPr/>
          </p:nvSpPr>
          <p:spPr bwMode="auto">
            <a:xfrm>
              <a:off x="5080831" y="5130937"/>
              <a:ext cx="1032372" cy="14127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45D00"/>
                  </a:solidFill>
                  <a:effectLst/>
                  <a:uLnTx/>
                  <a:uFillTx/>
                  <a:latin typeface="Arial" pitchFamily="34" charset="0"/>
                  <a:ea typeface="Calibri" panose="020F0502020204030204" pitchFamily="34" charset="0"/>
                  <a:cs typeface="Arial" panose="020B0604020202020204" pitchFamily="34" charset="0"/>
                </a:rPr>
                <a:t>4,263 </a:t>
              </a:r>
              <a:r>
                <a:rPr kumimoji="0" lang="en-US" sz="1000" b="1" i="0" u="none" strike="noStrike" kern="1200" cap="none" spc="0" normalizeH="0" baseline="0" noProof="0" dirty="0">
                  <a:ln>
                    <a:noFill/>
                  </a:ln>
                  <a:solidFill>
                    <a:srgbClr val="D45D00"/>
                  </a:solidFill>
                  <a:effectLst/>
                  <a:uLnTx/>
                  <a:uFillTx/>
                  <a:latin typeface="Arial" pitchFamily="34" charset="0"/>
                  <a:ea typeface="Calibri" panose="020F0502020204030204" pitchFamily="34" charset="0"/>
                  <a:cs typeface="Arial" panose="020B0604020202020204" pitchFamily="34" charset="0"/>
                </a:rPr>
                <a:t>(11%)</a:t>
              </a:r>
            </a:p>
          </p:txBody>
        </p:sp>
        <p:sp>
          <p:nvSpPr>
            <p:cNvPr id="42" name="Text Box 2">
              <a:extLst>
                <a:ext uri="{FF2B5EF4-FFF2-40B4-BE49-F238E27FC236}">
                  <a16:creationId xmlns:a16="http://schemas.microsoft.com/office/drawing/2014/main" id="{C1AE2706-B0F1-4BC3-B0D6-52759B9748DD}"/>
                </a:ext>
              </a:extLst>
            </p:cNvPr>
            <p:cNvSpPr txBox="1">
              <a:spLocks noChangeArrowheads="1"/>
            </p:cNvSpPr>
            <p:nvPr/>
          </p:nvSpPr>
          <p:spPr bwMode="auto">
            <a:xfrm>
              <a:off x="5119758" y="5667452"/>
              <a:ext cx="856009" cy="26161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45D00"/>
                  </a:solidFill>
                  <a:effectLst/>
                  <a:uLnTx/>
                  <a:uFillTx/>
                  <a:latin typeface="Arial" pitchFamily="34" charset="0"/>
                  <a:ea typeface="Calibri" panose="020F0502020204030204" pitchFamily="34" charset="0"/>
                  <a:cs typeface="Arial" panose="020B0604020202020204" pitchFamily="34" charset="0"/>
                </a:rPr>
                <a:t>559 </a:t>
              </a:r>
              <a:r>
                <a:rPr kumimoji="0" lang="en-US" sz="1000" b="1" i="0" u="none" strike="noStrike" kern="1200" cap="none" spc="0" normalizeH="0" baseline="0" noProof="0" dirty="0">
                  <a:ln>
                    <a:noFill/>
                  </a:ln>
                  <a:solidFill>
                    <a:srgbClr val="D45D00"/>
                  </a:solidFill>
                  <a:effectLst/>
                  <a:uLnTx/>
                  <a:uFillTx/>
                  <a:latin typeface="Arial" pitchFamily="34" charset="0"/>
                  <a:ea typeface="Calibri" panose="020F0502020204030204" pitchFamily="34" charset="0"/>
                  <a:cs typeface="Arial" panose="020B0604020202020204" pitchFamily="34" charset="0"/>
                </a:rPr>
                <a:t>(11%)</a:t>
              </a:r>
            </a:p>
          </p:txBody>
        </p:sp>
        <p:sp>
          <p:nvSpPr>
            <p:cNvPr id="43" name="Text Box 2">
              <a:extLst>
                <a:ext uri="{FF2B5EF4-FFF2-40B4-BE49-F238E27FC236}">
                  <a16:creationId xmlns:a16="http://schemas.microsoft.com/office/drawing/2014/main" id="{4FD41DAE-4F92-43B3-9301-9AEDC5BB46B5}"/>
                </a:ext>
              </a:extLst>
            </p:cNvPr>
            <p:cNvSpPr txBox="1">
              <a:spLocks noChangeArrowheads="1"/>
            </p:cNvSpPr>
            <p:nvPr/>
          </p:nvSpPr>
          <p:spPr bwMode="auto">
            <a:xfrm>
              <a:off x="6563229" y="5664314"/>
              <a:ext cx="921101" cy="23083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45D00"/>
                  </a:solidFill>
                  <a:effectLst/>
                  <a:uLnTx/>
                  <a:uFillTx/>
                  <a:latin typeface="Arial" pitchFamily="34" charset="0"/>
                  <a:ea typeface="Calibri" panose="020F0502020204030204" pitchFamily="34" charset="0"/>
                  <a:cs typeface="Arial" panose="020B0604020202020204" pitchFamily="34" charset="0"/>
                </a:rPr>
                <a:t>1,494 </a:t>
              </a:r>
              <a:r>
                <a:rPr kumimoji="0" lang="en-US" sz="1000" b="1" i="0" u="none" strike="noStrike" kern="1200" cap="none" spc="0" normalizeH="0" baseline="0" noProof="0" dirty="0">
                  <a:ln>
                    <a:noFill/>
                  </a:ln>
                  <a:solidFill>
                    <a:srgbClr val="D45D00"/>
                  </a:solidFill>
                  <a:effectLst/>
                  <a:uLnTx/>
                  <a:uFillTx/>
                  <a:latin typeface="Arial" pitchFamily="34" charset="0"/>
                  <a:ea typeface="Calibri" panose="020F0502020204030204" pitchFamily="34" charset="0"/>
                  <a:cs typeface="Arial" panose="020B0604020202020204" pitchFamily="34" charset="0"/>
                </a:rPr>
                <a:t>(51%)</a:t>
              </a:r>
            </a:p>
          </p:txBody>
        </p:sp>
        <p:sp>
          <p:nvSpPr>
            <p:cNvPr id="44" name="Text Box 2">
              <a:extLst>
                <a:ext uri="{FF2B5EF4-FFF2-40B4-BE49-F238E27FC236}">
                  <a16:creationId xmlns:a16="http://schemas.microsoft.com/office/drawing/2014/main" id="{3C4E3D7B-9A94-4BA7-95A8-23F1029FDA22}"/>
                </a:ext>
              </a:extLst>
            </p:cNvPr>
            <p:cNvSpPr txBox="1">
              <a:spLocks noChangeArrowheads="1"/>
            </p:cNvSpPr>
            <p:nvPr/>
          </p:nvSpPr>
          <p:spPr bwMode="auto">
            <a:xfrm>
              <a:off x="6594793" y="5121640"/>
              <a:ext cx="893954" cy="23083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45D00"/>
                  </a:solidFill>
                  <a:effectLst/>
                  <a:uLnTx/>
                  <a:uFillTx/>
                  <a:latin typeface="Arial" pitchFamily="34" charset="0"/>
                  <a:ea typeface="Calibri" panose="020F0502020204030204" pitchFamily="34" charset="0"/>
                  <a:cs typeface="Arial" panose="020B0604020202020204" pitchFamily="34" charset="0"/>
                </a:rPr>
                <a:t>3,328 </a:t>
              </a:r>
              <a:r>
                <a:rPr kumimoji="0" lang="en-US" sz="1000" b="1" i="0" u="none" strike="noStrike" kern="1200" cap="none" spc="0" normalizeH="0" baseline="0" noProof="0" dirty="0">
                  <a:ln>
                    <a:noFill/>
                  </a:ln>
                  <a:solidFill>
                    <a:srgbClr val="D45D00"/>
                  </a:solidFill>
                  <a:effectLst/>
                  <a:uLnTx/>
                  <a:uFillTx/>
                  <a:latin typeface="Arial" pitchFamily="34" charset="0"/>
                  <a:ea typeface="Calibri" panose="020F0502020204030204" pitchFamily="34" charset="0"/>
                  <a:cs typeface="Arial" panose="020B0604020202020204" pitchFamily="34" charset="0"/>
                </a:rPr>
                <a:t>(8%)</a:t>
              </a:r>
            </a:p>
          </p:txBody>
        </p:sp>
        <p:sp>
          <p:nvSpPr>
            <p:cNvPr id="69" name="Arrow: Chevron 68">
              <a:extLst>
                <a:ext uri="{FF2B5EF4-FFF2-40B4-BE49-F238E27FC236}">
                  <a16:creationId xmlns:a16="http://schemas.microsoft.com/office/drawing/2014/main" id="{E518974C-023A-4DD6-A128-A23CF122CA33}"/>
                </a:ext>
              </a:extLst>
            </p:cNvPr>
            <p:cNvSpPr/>
            <p:nvPr/>
          </p:nvSpPr>
          <p:spPr>
            <a:xfrm>
              <a:off x="6530568" y="5180043"/>
              <a:ext cx="79339" cy="107373"/>
            </a:xfrm>
            <a:prstGeom prst="chevron">
              <a:avLst/>
            </a:prstGeom>
            <a:solidFill>
              <a:srgbClr val="D45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8C9599"/>
                </a:solidFill>
                <a:effectLst/>
                <a:uLnTx/>
                <a:uFillTx/>
                <a:latin typeface="Arial"/>
                <a:ea typeface="+mn-ea"/>
                <a:cs typeface="+mn-cs"/>
              </a:endParaRPr>
            </a:p>
          </p:txBody>
        </p:sp>
        <p:sp>
          <p:nvSpPr>
            <p:cNvPr id="70" name="Arrow: Chevron 69">
              <a:extLst>
                <a:ext uri="{FF2B5EF4-FFF2-40B4-BE49-F238E27FC236}">
                  <a16:creationId xmlns:a16="http://schemas.microsoft.com/office/drawing/2014/main" id="{31E30447-B4D0-43EA-ACEE-885DA7400461}"/>
                </a:ext>
              </a:extLst>
            </p:cNvPr>
            <p:cNvSpPr/>
            <p:nvPr/>
          </p:nvSpPr>
          <p:spPr>
            <a:xfrm>
              <a:off x="5008084" y="5721304"/>
              <a:ext cx="79339" cy="107373"/>
            </a:xfrm>
            <a:prstGeom prst="chevron">
              <a:avLst/>
            </a:prstGeom>
            <a:solidFill>
              <a:srgbClr val="D45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8C9599"/>
                </a:solidFill>
                <a:effectLst/>
                <a:uLnTx/>
                <a:uFillTx/>
                <a:latin typeface="Arial"/>
                <a:ea typeface="+mn-ea"/>
                <a:cs typeface="+mn-cs"/>
              </a:endParaRPr>
            </a:p>
          </p:txBody>
        </p:sp>
      </p:grpSp>
      <p:sp>
        <p:nvSpPr>
          <p:cNvPr id="74" name="Arrow: Chevron 73">
            <a:extLst>
              <a:ext uri="{FF2B5EF4-FFF2-40B4-BE49-F238E27FC236}">
                <a16:creationId xmlns:a16="http://schemas.microsoft.com/office/drawing/2014/main" id="{C788E263-3CF6-439C-AB3B-0AD8E96FD6A7}"/>
              </a:ext>
            </a:extLst>
          </p:cNvPr>
          <p:cNvSpPr/>
          <p:nvPr/>
        </p:nvSpPr>
        <p:spPr>
          <a:xfrm>
            <a:off x="4385934" y="9286525"/>
            <a:ext cx="79339" cy="107373"/>
          </a:xfrm>
          <a:prstGeom prst="chevron">
            <a:avLst/>
          </a:prstGeom>
          <a:solidFill>
            <a:srgbClr val="D45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8C9599"/>
              </a:solidFill>
              <a:effectLst/>
              <a:uLnTx/>
              <a:uFillTx/>
              <a:latin typeface="Arial"/>
              <a:ea typeface="+mn-ea"/>
              <a:cs typeface="+mn-cs"/>
            </a:endParaRPr>
          </a:p>
        </p:txBody>
      </p:sp>
      <p:sp>
        <p:nvSpPr>
          <p:cNvPr id="75" name="TextBox 74">
            <a:extLst>
              <a:ext uri="{FF2B5EF4-FFF2-40B4-BE49-F238E27FC236}">
                <a16:creationId xmlns:a16="http://schemas.microsoft.com/office/drawing/2014/main" id="{27D03860-23C4-4DCA-B1CE-6EA0B345032C}"/>
              </a:ext>
            </a:extLst>
          </p:cNvPr>
          <p:cNvSpPr txBox="1"/>
          <p:nvPr/>
        </p:nvSpPr>
        <p:spPr>
          <a:xfrm>
            <a:off x="4250349" y="2734916"/>
            <a:ext cx="3291276" cy="1220847"/>
          </a:xfrm>
          <a:prstGeom prst="rect">
            <a:avLst/>
          </a:prstGeom>
          <a:noFill/>
        </p:spPr>
        <p:txBody>
          <a:bodyPr wrap="square" rtlCol="0">
            <a:spAutoFit/>
          </a:bodyPr>
          <a:lstStyle/>
          <a:p>
            <a:pPr marL="171450" indent="-171450">
              <a:spcAft>
                <a:spcPts val="400"/>
              </a:spcAft>
              <a:buClr>
                <a:schemeClr val="tx1">
                  <a:lumMod val="75000"/>
                </a:schemeClr>
              </a:buClr>
              <a:buFont typeface="Arial" panose="020B0604020202020204" pitchFamily="34" charset="0"/>
              <a:buChar char="•"/>
              <a:defRPr/>
            </a:pPr>
            <a:r>
              <a:rPr lang="en-US" sz="1000" dirty="0">
                <a:solidFill>
                  <a:srgbClr val="4D4D4D"/>
                </a:solidFill>
              </a:rPr>
              <a:t>~</a:t>
            </a:r>
            <a:r>
              <a:rPr lang="en-US" sz="1000" b="1" dirty="0">
                <a:solidFill>
                  <a:schemeClr val="tx1">
                    <a:lumMod val="50000"/>
                  </a:schemeClr>
                </a:solidFill>
                <a:cs typeface="Arial" panose="020B0604020202020204" pitchFamily="34" charset="0"/>
              </a:rPr>
              <a:t>77%</a:t>
            </a:r>
            <a:r>
              <a:rPr lang="en-US" sz="1000" dirty="0">
                <a:solidFill>
                  <a:schemeClr val="tx1">
                    <a:lumMod val="50000"/>
                  </a:schemeClr>
                </a:solidFill>
                <a:cs typeface="Arial" panose="020B0604020202020204" pitchFamily="34" charset="0"/>
              </a:rPr>
              <a:t> (31,027) of total cases (40,154) without attachments or relevant images/text attached are approved by case review staf</a:t>
            </a:r>
            <a:r>
              <a:rPr lang="en-US" sz="1000" dirty="0">
                <a:solidFill>
                  <a:srgbClr val="4D4D4D"/>
                </a:solidFill>
                <a:cs typeface="Arial" panose="020B0604020202020204" pitchFamily="34" charset="0"/>
              </a:rPr>
              <a:t>f</a:t>
            </a:r>
          </a:p>
          <a:p>
            <a:pPr marL="171450" indent="-171450">
              <a:spcAft>
                <a:spcPts val="400"/>
              </a:spcAft>
              <a:buClr>
                <a:schemeClr val="tx1">
                  <a:lumMod val="75000"/>
                </a:schemeClr>
              </a:buClr>
              <a:buFont typeface="Arial" panose="020B0604020202020204" pitchFamily="34" charset="0"/>
              <a:buChar char="•"/>
            </a:pPr>
            <a:r>
              <a:rPr lang="en-US" sz="1000" dirty="0">
                <a:solidFill>
                  <a:srgbClr val="4D4D4D"/>
                </a:solidFill>
              </a:rPr>
              <a:t>Hip Arthroplasty, Knee Arthroplasty and Spinal Canal are top 3 use cases where case review staff approvals are highest without relevant attachments or images/texts</a:t>
            </a:r>
          </a:p>
        </p:txBody>
      </p:sp>
      <p:sp>
        <p:nvSpPr>
          <p:cNvPr id="76" name="TextBox 75">
            <a:extLst>
              <a:ext uri="{FF2B5EF4-FFF2-40B4-BE49-F238E27FC236}">
                <a16:creationId xmlns:a16="http://schemas.microsoft.com/office/drawing/2014/main" id="{97749598-B86C-48D8-81D9-822E4953ECF7}"/>
              </a:ext>
            </a:extLst>
          </p:cNvPr>
          <p:cNvSpPr txBox="1"/>
          <p:nvPr/>
        </p:nvSpPr>
        <p:spPr>
          <a:xfrm>
            <a:off x="446779" y="2742744"/>
            <a:ext cx="3478699" cy="400110"/>
          </a:xfrm>
          <a:prstGeom prst="rect">
            <a:avLst/>
          </a:prstGeom>
          <a:noFill/>
        </p:spPr>
        <p:txBody>
          <a:bodyPr wrap="square" rtlCol="0">
            <a:spAutoFit/>
          </a:bodyPr>
          <a:lstStyle/>
          <a:p>
            <a:pPr marL="171450" marR="0" lvl="0" indent="-171450" algn="l" defTabSz="914400" rtl="0" eaLnBrk="1" fontAlgn="base" latinLnBrk="0" hangingPunct="1">
              <a:lnSpc>
                <a:spcPct val="100000"/>
              </a:lnSpc>
              <a:spcBef>
                <a:spcPct val="0"/>
              </a:spcBef>
              <a:spcAft>
                <a:spcPts val="400"/>
              </a:spcAft>
              <a:buClr>
                <a:schemeClr val="tx1">
                  <a:lumMod val="75000"/>
                </a:schemeClr>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Arial" panose="020B0604020202020204" pitchFamily="34" charset="0"/>
              </a:rPr>
              <a:t>Since Jul-2020, VIS has processed 44,976 cases with 33% </a:t>
            </a:r>
            <a:r>
              <a:rPr lang="en-US" sz="1000" dirty="0" err="1">
                <a:solidFill>
                  <a:srgbClr val="8C9599">
                    <a:lumMod val="50000"/>
                  </a:srgbClr>
                </a:solidFill>
                <a:cs typeface="Arial" panose="020B0604020202020204" pitchFamily="34" charset="0"/>
              </a:rPr>
              <a:t>i</a:t>
            </a:r>
            <a:r>
              <a:rPr kumimoji="0" lang="en-US" sz="1000" b="0" i="0"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Arial" panose="020B0604020202020204" pitchFamily="34" charset="0"/>
              </a:rPr>
              <a:t>mage/text availability</a:t>
            </a:r>
          </a:p>
        </p:txBody>
      </p:sp>
      <p:sp>
        <p:nvSpPr>
          <p:cNvPr id="63" name="Slide Number Placeholder 3">
            <a:extLst>
              <a:ext uri="{FF2B5EF4-FFF2-40B4-BE49-F238E27FC236}">
                <a16:creationId xmlns:a16="http://schemas.microsoft.com/office/drawing/2014/main" id="{F2DF3A15-3AE9-4D2D-A368-A441E895469B}"/>
              </a:ext>
            </a:extLst>
          </p:cNvPr>
          <p:cNvSpPr txBox="1">
            <a:spLocks/>
          </p:cNvSpPr>
          <p:nvPr/>
        </p:nvSpPr>
        <p:spPr>
          <a:xfrm>
            <a:off x="7036429" y="10097792"/>
            <a:ext cx="284268" cy="1798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b"/>
          <a:lstStyle>
            <a:defPPr>
              <a:defRPr lang="en-US"/>
            </a:defPPr>
            <a:lvl1pPr algn="r"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1pPr>
            <a:lvl2pPr marL="827608" indent="-318312"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2pPr>
            <a:lvl3pPr marL="1273245"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3pPr>
            <a:lvl4pPr marL="1782542"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4pPr>
            <a:lvl5pPr marL="2291840"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5pPr>
            <a:lvl6pPr marL="2801139"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6pPr>
            <a:lvl7pPr marL="3310437"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7pPr>
            <a:lvl8pPr marL="3819734"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8pPr>
            <a:lvl9pPr marL="4329032"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8C108AC4-FE19-4401-8E1D-66F7C418A7E2}" type="slidenum">
              <a:rPr kumimoji="0" lang="en-US" altLang="en-US" sz="900" b="0" i="0" u="none" strike="noStrike" kern="1200" cap="none" spc="0" normalizeH="0" baseline="0" noProof="0">
                <a:ln>
                  <a:noFill/>
                </a:ln>
                <a:solidFill>
                  <a:srgbClr val="8C9599">
                    <a:lumMod val="75000"/>
                  </a:srgbClr>
                </a:solidFill>
                <a:effectLst/>
                <a:uLnTx/>
                <a:uFillTx/>
                <a:latin typeface="Arial" pitchFamily="34" charset="0"/>
                <a:ea typeface="Arial Unicode MS"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2</a:t>
            </a:fld>
            <a:endParaRPr kumimoji="0" lang="en-US" altLang="en-US" sz="900" b="0" i="0" u="none" strike="noStrike" kern="1200" cap="none" spc="0" normalizeH="0" baseline="0" noProof="0" dirty="0">
              <a:ln>
                <a:noFill/>
              </a:ln>
              <a:solidFill>
                <a:srgbClr val="8C9599">
                  <a:lumMod val="75000"/>
                </a:srgbClr>
              </a:solidFill>
              <a:effectLst/>
              <a:uLnTx/>
              <a:uFillTx/>
              <a:latin typeface="Arial" pitchFamily="34" charset="0"/>
              <a:ea typeface="Arial Unicode MS" pitchFamily="34" charset="-128"/>
              <a:cs typeface="+mn-cs"/>
            </a:endParaRPr>
          </a:p>
        </p:txBody>
      </p:sp>
      <p:sp>
        <p:nvSpPr>
          <p:cNvPr id="77" name="Arrow: Chevron 76">
            <a:extLst>
              <a:ext uri="{FF2B5EF4-FFF2-40B4-BE49-F238E27FC236}">
                <a16:creationId xmlns:a16="http://schemas.microsoft.com/office/drawing/2014/main" id="{CB31ABBF-7EA1-437A-B83E-A022E2D41098}"/>
              </a:ext>
            </a:extLst>
          </p:cNvPr>
          <p:cNvSpPr/>
          <p:nvPr/>
        </p:nvSpPr>
        <p:spPr>
          <a:xfrm>
            <a:off x="4731815" y="8360709"/>
            <a:ext cx="79339" cy="107373"/>
          </a:xfrm>
          <a:prstGeom prst="chevron">
            <a:avLst/>
          </a:prstGeom>
          <a:solidFill>
            <a:srgbClr val="D45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8C9599"/>
              </a:solidFill>
              <a:effectLst/>
              <a:uLnTx/>
              <a:uFillTx/>
              <a:latin typeface="Arial"/>
              <a:ea typeface="+mn-ea"/>
              <a:cs typeface="+mn-cs"/>
            </a:endParaRPr>
          </a:p>
        </p:txBody>
      </p:sp>
      <p:sp>
        <p:nvSpPr>
          <p:cNvPr id="83" name="Arrow: Chevron 82">
            <a:extLst>
              <a:ext uri="{FF2B5EF4-FFF2-40B4-BE49-F238E27FC236}">
                <a16:creationId xmlns:a16="http://schemas.microsoft.com/office/drawing/2014/main" id="{0461E82B-17DB-4AC8-8613-7A372C6496CB}"/>
              </a:ext>
            </a:extLst>
          </p:cNvPr>
          <p:cNvSpPr/>
          <p:nvPr/>
        </p:nvSpPr>
        <p:spPr>
          <a:xfrm>
            <a:off x="6217012" y="8923105"/>
            <a:ext cx="79339" cy="107373"/>
          </a:xfrm>
          <a:prstGeom prst="chevron">
            <a:avLst/>
          </a:prstGeom>
          <a:solidFill>
            <a:srgbClr val="D45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8C9599"/>
              </a:solidFill>
              <a:effectLst/>
              <a:uLnTx/>
              <a:uFillTx/>
              <a:latin typeface="Arial"/>
              <a:ea typeface="+mn-ea"/>
              <a:cs typeface="+mn-cs"/>
            </a:endParaRPr>
          </a:p>
        </p:txBody>
      </p:sp>
      <p:sp>
        <p:nvSpPr>
          <p:cNvPr id="21" name="TextBox 20">
            <a:extLst>
              <a:ext uri="{FF2B5EF4-FFF2-40B4-BE49-F238E27FC236}">
                <a16:creationId xmlns:a16="http://schemas.microsoft.com/office/drawing/2014/main" id="{89832FF3-A03A-4BA6-8CA9-DEF8788AE65C}"/>
              </a:ext>
            </a:extLst>
          </p:cNvPr>
          <p:cNvSpPr txBox="1"/>
          <p:nvPr/>
        </p:nvSpPr>
        <p:spPr>
          <a:xfrm>
            <a:off x="433902" y="3153712"/>
            <a:ext cx="3266833" cy="707886"/>
          </a:xfrm>
          <a:prstGeom prst="rect">
            <a:avLst/>
          </a:prstGeom>
          <a:noFill/>
        </p:spPr>
        <p:txBody>
          <a:bodyPr wrap="square" rtlCol="0">
            <a:spAutoFit/>
          </a:bodyPr>
          <a:lstStyle/>
          <a:p>
            <a:pPr marL="171450" marR="0" lvl="0" indent="-171450" algn="l" defTabSz="914400" rtl="0" eaLnBrk="1" fontAlgn="base" latinLnBrk="0" hangingPunct="1">
              <a:lnSpc>
                <a:spcPct val="100000"/>
              </a:lnSpc>
              <a:spcBef>
                <a:spcPct val="0"/>
              </a:spcBef>
              <a:spcAft>
                <a:spcPts val="400"/>
              </a:spcAft>
              <a:buClr>
                <a:schemeClr val="tx1">
                  <a:lumMod val="75000"/>
                </a:schemeClr>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8C9599">
                    <a:lumMod val="50000"/>
                  </a:srgbClr>
                </a:solidFill>
                <a:effectLst/>
                <a:uLnTx/>
                <a:uFillTx/>
                <a:latin typeface="Arial" pitchFamily="34" charset="0"/>
                <a:ea typeface="ＭＳ Ｐゴシック" pitchFamily="34" charset="-128"/>
                <a:cs typeface="Arial" panose="020B0604020202020204" pitchFamily="34" charset="0"/>
              </a:rPr>
              <a:t>The drivers behind low image availability are MBM managed use cases such as Spondylolisthesis, Spinal Canal, TADR and Vertebroplasty have lowest Image availability</a:t>
            </a:r>
          </a:p>
        </p:txBody>
      </p:sp>
      <p:sp>
        <p:nvSpPr>
          <p:cNvPr id="23" name="TextBox 22">
            <a:extLst>
              <a:ext uri="{FF2B5EF4-FFF2-40B4-BE49-F238E27FC236}">
                <a16:creationId xmlns:a16="http://schemas.microsoft.com/office/drawing/2014/main" id="{43D17644-DE48-4C9B-A8CC-1C95208356E4}"/>
              </a:ext>
            </a:extLst>
          </p:cNvPr>
          <p:cNvSpPr txBox="1"/>
          <p:nvPr/>
        </p:nvSpPr>
        <p:spPr>
          <a:xfrm>
            <a:off x="459510" y="4401493"/>
            <a:ext cx="3337061" cy="40011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chemeClr val="tx1">
                  <a:lumMod val="75000"/>
                </a:schemeClr>
              </a:buClr>
              <a:buSzTx/>
              <a:buFont typeface="Arial" panose="020B0604020202020204" pitchFamily="34" charset="0"/>
              <a:buChar char="•"/>
              <a:tabLst/>
              <a:defRPr/>
            </a:pPr>
            <a:r>
              <a:rPr kumimoji="0" lang="en-US" sz="1000" b="0" i="0" u="none" strike="noStrike" kern="0" cap="none" spc="0" normalizeH="0" baseline="0" noProof="0" dirty="0">
                <a:ln>
                  <a:noFill/>
                </a:ln>
                <a:solidFill>
                  <a:srgbClr val="4D4D4D"/>
                </a:solidFill>
                <a:effectLst/>
                <a:uLnTx/>
                <a:uFillTx/>
                <a:latin typeface="Arial" pitchFamily="34" charset="0"/>
                <a:ea typeface="ＭＳ Ｐゴシック" pitchFamily="34" charset="-128"/>
                <a:cs typeface="Arial" panose="020B0604020202020204" pitchFamily="34" charset="0"/>
              </a:rPr>
              <a:t>3,333 providers are contributing to 25% of total case volume while 0% image/text availability is observed</a:t>
            </a:r>
          </a:p>
        </p:txBody>
      </p:sp>
      <p:cxnSp>
        <p:nvCxnSpPr>
          <p:cNvPr id="22" name="Straight Connector 21">
            <a:extLst>
              <a:ext uri="{FF2B5EF4-FFF2-40B4-BE49-F238E27FC236}">
                <a16:creationId xmlns:a16="http://schemas.microsoft.com/office/drawing/2014/main" id="{761173C8-C3DB-4CA4-9B64-8555EEB389D1}"/>
              </a:ext>
            </a:extLst>
          </p:cNvPr>
          <p:cNvCxnSpPr/>
          <p:nvPr/>
        </p:nvCxnSpPr>
        <p:spPr>
          <a:xfrm>
            <a:off x="498137" y="3927759"/>
            <a:ext cx="6797541" cy="0"/>
          </a:xfrm>
          <a:prstGeom prst="line">
            <a:avLst/>
          </a:prstGeom>
          <a:ln>
            <a:solidFill>
              <a:srgbClr val="D45D00"/>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A4C69C3-03E1-4F0A-ACEB-F356AD77621D}"/>
              </a:ext>
            </a:extLst>
          </p:cNvPr>
          <p:cNvCxnSpPr>
            <a:cxnSpLocks/>
          </p:cNvCxnSpPr>
          <p:nvPr/>
        </p:nvCxnSpPr>
        <p:spPr>
          <a:xfrm flipH="1">
            <a:off x="3987432" y="2556563"/>
            <a:ext cx="5294" cy="2789212"/>
          </a:xfrm>
          <a:prstGeom prst="line">
            <a:avLst/>
          </a:prstGeom>
          <a:ln>
            <a:solidFill>
              <a:srgbClr val="D45D00"/>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BD2F6A9-242A-4EF1-A625-448CC2815CB7}"/>
              </a:ext>
            </a:extLst>
          </p:cNvPr>
          <p:cNvSpPr txBox="1"/>
          <p:nvPr/>
        </p:nvSpPr>
        <p:spPr>
          <a:xfrm>
            <a:off x="6724961" y="1810997"/>
            <a:ext cx="1897545" cy="200055"/>
          </a:xfrm>
          <a:prstGeom prst="rect">
            <a:avLst/>
          </a:prstGeom>
          <a:noFill/>
        </p:spPr>
        <p:txBody>
          <a:bodyPr wrap="square" rtlCol="0">
            <a:spAutoFit/>
          </a:bodyPr>
          <a:lstStyle/>
          <a:p>
            <a:pPr>
              <a:spcAft>
                <a:spcPts val="400"/>
              </a:spcAft>
              <a:buClr>
                <a:schemeClr val="accent3"/>
              </a:buClr>
            </a:pPr>
            <a:r>
              <a:rPr lang="en-US" sz="700" i="1" dirty="0">
                <a:solidFill>
                  <a:srgbClr val="666666"/>
                </a:solidFill>
              </a:rPr>
              <a:t>* Basis current visibility</a:t>
            </a:r>
          </a:p>
        </p:txBody>
      </p:sp>
    </p:spTree>
    <p:extLst>
      <p:ext uri="{BB962C8B-B14F-4D97-AF65-F5344CB8AC3E}">
        <p14:creationId xmlns:p14="http://schemas.microsoft.com/office/powerpoint/2010/main" val="39024741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7135285" y="10597967"/>
            <a:ext cx="284268" cy="1798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ea typeface="ＭＳ Ｐゴシック" pitchFamily="34" charset="-128"/>
              </a:defRPr>
            </a:lvl1pPr>
            <a:lvl2pPr marL="827608" indent="-318312" eaLnBrk="0" hangingPunct="0">
              <a:defRPr sz="1400">
                <a:solidFill>
                  <a:schemeClr val="tx1"/>
                </a:solidFill>
                <a:latin typeface="Arial" pitchFamily="34" charset="0"/>
                <a:ea typeface="ＭＳ Ｐゴシック" pitchFamily="34" charset="-128"/>
              </a:defRPr>
            </a:lvl2pPr>
            <a:lvl3pPr marL="1273245" indent="-254648" eaLnBrk="0" hangingPunct="0">
              <a:defRPr sz="1400">
                <a:solidFill>
                  <a:schemeClr val="tx1"/>
                </a:solidFill>
                <a:latin typeface="Arial" pitchFamily="34" charset="0"/>
                <a:ea typeface="ＭＳ Ｐゴシック" pitchFamily="34" charset="-128"/>
              </a:defRPr>
            </a:lvl3pPr>
            <a:lvl4pPr marL="1782542" indent="-254648" eaLnBrk="0" hangingPunct="0">
              <a:defRPr sz="1400">
                <a:solidFill>
                  <a:schemeClr val="tx1"/>
                </a:solidFill>
                <a:latin typeface="Arial" pitchFamily="34" charset="0"/>
                <a:ea typeface="ＭＳ Ｐゴシック" pitchFamily="34" charset="-128"/>
              </a:defRPr>
            </a:lvl4pPr>
            <a:lvl5pPr marL="2291840" indent="-254648" eaLnBrk="0" hangingPunct="0">
              <a:defRPr sz="1400">
                <a:solidFill>
                  <a:schemeClr val="tx1"/>
                </a:solidFill>
                <a:latin typeface="Arial" pitchFamily="34" charset="0"/>
                <a:ea typeface="ＭＳ Ｐゴシック" pitchFamily="34" charset="-128"/>
              </a:defRPr>
            </a:lvl5pPr>
            <a:lvl6pPr marL="2801139" indent="-254648" eaLnBrk="0" fontAlgn="base" hangingPunct="0">
              <a:spcBef>
                <a:spcPct val="0"/>
              </a:spcBef>
              <a:spcAft>
                <a:spcPct val="0"/>
              </a:spcAft>
              <a:defRPr sz="1400">
                <a:solidFill>
                  <a:schemeClr val="tx1"/>
                </a:solidFill>
                <a:latin typeface="Arial" pitchFamily="34" charset="0"/>
                <a:ea typeface="ＭＳ Ｐゴシック" pitchFamily="34" charset="-128"/>
              </a:defRPr>
            </a:lvl6pPr>
            <a:lvl7pPr marL="3310437" indent="-254648" eaLnBrk="0" fontAlgn="base" hangingPunct="0">
              <a:spcBef>
                <a:spcPct val="0"/>
              </a:spcBef>
              <a:spcAft>
                <a:spcPct val="0"/>
              </a:spcAft>
              <a:defRPr sz="1400">
                <a:solidFill>
                  <a:schemeClr val="tx1"/>
                </a:solidFill>
                <a:latin typeface="Arial" pitchFamily="34" charset="0"/>
                <a:ea typeface="ＭＳ Ｐゴシック" pitchFamily="34" charset="-128"/>
              </a:defRPr>
            </a:lvl7pPr>
            <a:lvl8pPr marL="3819734" indent="-254648" eaLnBrk="0" fontAlgn="base" hangingPunct="0">
              <a:spcBef>
                <a:spcPct val="0"/>
              </a:spcBef>
              <a:spcAft>
                <a:spcPct val="0"/>
              </a:spcAft>
              <a:defRPr sz="1400">
                <a:solidFill>
                  <a:schemeClr val="tx1"/>
                </a:solidFill>
                <a:latin typeface="Arial" pitchFamily="34" charset="0"/>
                <a:ea typeface="ＭＳ Ｐゴシック" pitchFamily="34" charset="-128"/>
              </a:defRPr>
            </a:lvl8pPr>
            <a:lvl9pPr marL="4329032" indent="-254648" eaLnBrk="0" fontAlgn="base" hangingPunct="0">
              <a:spcBef>
                <a:spcPct val="0"/>
              </a:spcBef>
              <a:spcAft>
                <a:spcPct val="0"/>
              </a:spcAft>
              <a:defRPr sz="1400">
                <a:solidFill>
                  <a:schemeClr val="tx1"/>
                </a:solidFill>
                <a:latin typeface="Arial" pitchFamily="34" charset="0"/>
                <a:ea typeface="ＭＳ Ｐゴシック" pitchFamily="34" charset="-128"/>
              </a:defRPr>
            </a:lvl9pPr>
          </a:lstStyle>
          <a:p>
            <a:pPr algn="ctr"/>
            <a:fld id="{8C108AC4-FE19-4401-8E1D-66F7C418A7E2}" type="slidenum">
              <a:rPr lang="en-US" altLang="en-US" sz="900">
                <a:solidFill>
                  <a:srgbClr val="8C9599">
                    <a:lumMod val="75000"/>
                  </a:srgbClr>
                </a:solidFill>
                <a:ea typeface="Arial Unicode MS" pitchFamily="34" charset="-128"/>
              </a:rPr>
              <a:pPr algn="ctr"/>
              <a:t>3</a:t>
            </a:fld>
            <a:endParaRPr lang="en-US" altLang="en-US" sz="900" dirty="0">
              <a:solidFill>
                <a:srgbClr val="8C9599">
                  <a:lumMod val="75000"/>
                </a:srgbClr>
              </a:solidFill>
              <a:ea typeface="Arial Unicode MS" pitchFamily="34" charset="-128"/>
            </a:endParaRPr>
          </a:p>
        </p:txBody>
      </p:sp>
      <p:sp>
        <p:nvSpPr>
          <p:cNvPr id="13" name="Title 1"/>
          <p:cNvSpPr>
            <a:spLocks noGrp="1"/>
          </p:cNvSpPr>
          <p:nvPr>
            <p:ph type="title"/>
          </p:nvPr>
        </p:nvSpPr>
        <p:spPr>
          <a:xfrm>
            <a:off x="379229" y="669513"/>
            <a:ext cx="6860750" cy="533401"/>
          </a:xfrm>
        </p:spPr>
        <p:txBody>
          <a:bodyPr>
            <a:normAutofit/>
          </a:bodyPr>
          <a:lstStyle/>
          <a:p>
            <a:pPr>
              <a:lnSpc>
                <a:spcPct val="100000"/>
              </a:lnSpc>
            </a:pPr>
            <a:r>
              <a:rPr lang="en-US" altLang="en-US" sz="1800" b="0" dirty="0">
                <a:solidFill>
                  <a:srgbClr val="D45D00"/>
                </a:solidFill>
              </a:rPr>
              <a:t>Image/Text Availability – Key Drivers</a:t>
            </a:r>
          </a:p>
        </p:txBody>
      </p:sp>
      <p:sp>
        <p:nvSpPr>
          <p:cNvPr id="31" name="TextBox 30">
            <a:extLst>
              <a:ext uri="{FF2B5EF4-FFF2-40B4-BE49-F238E27FC236}">
                <a16:creationId xmlns:a16="http://schemas.microsoft.com/office/drawing/2014/main" id="{CF774321-E4DB-4A08-B634-AE2C7108D3CB}"/>
              </a:ext>
            </a:extLst>
          </p:cNvPr>
          <p:cNvSpPr txBox="1"/>
          <p:nvPr/>
        </p:nvSpPr>
        <p:spPr>
          <a:xfrm>
            <a:off x="5266230" y="7729727"/>
            <a:ext cx="2407065" cy="2246769"/>
          </a:xfrm>
          <a:prstGeom prst="rect">
            <a:avLst/>
          </a:prstGeom>
          <a:noFill/>
        </p:spPr>
        <p:txBody>
          <a:bodyPr wrap="square" rtlCol="0">
            <a:spAutoFit/>
          </a:bodyPr>
          <a:lstStyle/>
          <a:p>
            <a:pPr marL="171450" indent="-171450">
              <a:buClr>
                <a:schemeClr val="tx1">
                  <a:lumMod val="75000"/>
                </a:schemeClr>
              </a:buClr>
              <a:buFont typeface="Arial" panose="020B0604020202020204" pitchFamily="34" charset="0"/>
              <a:buChar char="•"/>
            </a:pPr>
            <a:r>
              <a:rPr lang="en-US" sz="1000" dirty="0">
                <a:solidFill>
                  <a:schemeClr val="tx1">
                    <a:lumMod val="50000"/>
                  </a:schemeClr>
                </a:solidFill>
              </a:rPr>
              <a:t>MBM use cases have low Image availability and low successful augmentation (0% - 5%)</a:t>
            </a:r>
          </a:p>
          <a:p>
            <a:pPr marL="171450" indent="-171450">
              <a:buClr>
                <a:schemeClr val="tx1">
                  <a:lumMod val="75000"/>
                </a:schemeClr>
              </a:buClr>
              <a:buFont typeface="Arial" panose="020B0604020202020204" pitchFamily="34" charset="0"/>
              <a:buChar char="•"/>
            </a:pPr>
            <a:endParaRPr lang="en-US" sz="1000" dirty="0">
              <a:solidFill>
                <a:schemeClr val="tx1">
                  <a:lumMod val="50000"/>
                </a:schemeClr>
              </a:solidFill>
            </a:endParaRPr>
          </a:p>
          <a:p>
            <a:pPr marL="171450" indent="-171450">
              <a:buClr>
                <a:schemeClr val="tx1">
                  <a:lumMod val="75000"/>
                </a:schemeClr>
              </a:buClr>
              <a:buFont typeface="Arial" panose="020B0604020202020204" pitchFamily="34" charset="0"/>
              <a:buChar char="•"/>
            </a:pPr>
            <a:r>
              <a:rPr lang="en-US" sz="1000" dirty="0">
                <a:solidFill>
                  <a:srgbClr val="4D4D4D"/>
                </a:solidFill>
              </a:rPr>
              <a:t>Low augmentation is observed for majority of the Non-MBM use cases as well. Substandard quality images are major factor contributing to the same</a:t>
            </a:r>
          </a:p>
          <a:p>
            <a:pPr>
              <a:buClr>
                <a:schemeClr val="tx1">
                  <a:lumMod val="75000"/>
                </a:schemeClr>
              </a:buClr>
            </a:pPr>
            <a:endParaRPr lang="en-US" sz="1000" dirty="0">
              <a:solidFill>
                <a:schemeClr val="tx1">
                  <a:lumMod val="50000"/>
                </a:schemeClr>
              </a:solidFill>
            </a:endParaRPr>
          </a:p>
          <a:p>
            <a:pPr marL="171450" indent="-171450">
              <a:buClr>
                <a:schemeClr val="tx1">
                  <a:lumMod val="75000"/>
                </a:schemeClr>
              </a:buClr>
              <a:buFont typeface="Arial" panose="020B0604020202020204" pitchFamily="34" charset="0"/>
              <a:buChar char="•"/>
            </a:pPr>
            <a:r>
              <a:rPr lang="en-US" sz="1000" dirty="0">
                <a:solidFill>
                  <a:schemeClr val="tx1">
                    <a:lumMod val="50000"/>
                  </a:schemeClr>
                </a:solidFill>
              </a:rPr>
              <a:t>Highest augmentation is observed for OCR based use case Ablative Venous (63%) </a:t>
            </a:r>
          </a:p>
          <a:p>
            <a:endParaRPr lang="en-US" sz="1000" dirty="0">
              <a:solidFill>
                <a:schemeClr val="tx1">
                  <a:lumMod val="50000"/>
                </a:schemeClr>
              </a:solidFill>
            </a:endParaRPr>
          </a:p>
        </p:txBody>
      </p:sp>
      <p:sp>
        <p:nvSpPr>
          <p:cNvPr id="38" name="Rectangle: Rounded Corners 37">
            <a:extLst>
              <a:ext uri="{FF2B5EF4-FFF2-40B4-BE49-F238E27FC236}">
                <a16:creationId xmlns:a16="http://schemas.microsoft.com/office/drawing/2014/main" id="{E996CB4E-3F81-4F56-A435-8D378FCAE9A5}"/>
              </a:ext>
            </a:extLst>
          </p:cNvPr>
          <p:cNvSpPr/>
          <p:nvPr/>
        </p:nvSpPr>
        <p:spPr>
          <a:xfrm>
            <a:off x="5245449" y="7619988"/>
            <a:ext cx="2340596" cy="2235212"/>
          </a:xfrm>
          <a:prstGeom prst="roundRect">
            <a:avLst/>
          </a:prstGeom>
          <a:noFill/>
          <a:ln w="19050">
            <a:solidFill>
              <a:srgbClr val="D45D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TextBox 36">
            <a:extLst>
              <a:ext uri="{FF2B5EF4-FFF2-40B4-BE49-F238E27FC236}">
                <a16:creationId xmlns:a16="http://schemas.microsoft.com/office/drawing/2014/main" id="{8450C141-2CC6-46B7-81D9-DC0666C4A4BF}"/>
              </a:ext>
            </a:extLst>
          </p:cNvPr>
          <p:cNvSpPr txBox="1"/>
          <p:nvPr/>
        </p:nvSpPr>
        <p:spPr>
          <a:xfrm>
            <a:off x="348394" y="1130456"/>
            <a:ext cx="7284793" cy="461665"/>
          </a:xfrm>
          <a:prstGeom prst="rect">
            <a:avLst/>
          </a:prstGeom>
          <a:noFill/>
        </p:spPr>
        <p:txBody>
          <a:bodyPr wrap="square" rtlCol="0">
            <a:spAutoFit/>
          </a:bodyPr>
          <a:lstStyle/>
          <a:p>
            <a:pPr>
              <a:spcAft>
                <a:spcPts val="400"/>
              </a:spcAft>
              <a:buClr>
                <a:schemeClr val="accent3"/>
              </a:buClr>
            </a:pPr>
            <a:r>
              <a:rPr lang="en-US" sz="1200" dirty="0">
                <a:solidFill>
                  <a:srgbClr val="4D4D4D"/>
                </a:solidFill>
              </a:rPr>
              <a:t>This section provides details on the image/text availability status for the deployed use cases and key drivers of the same.</a:t>
            </a:r>
          </a:p>
        </p:txBody>
      </p:sp>
      <p:cxnSp>
        <p:nvCxnSpPr>
          <p:cNvPr id="44" name="Straight Connector 43">
            <a:extLst>
              <a:ext uri="{FF2B5EF4-FFF2-40B4-BE49-F238E27FC236}">
                <a16:creationId xmlns:a16="http://schemas.microsoft.com/office/drawing/2014/main" id="{0BA9918E-9786-4A60-B07E-7F11B0C4E295}"/>
              </a:ext>
            </a:extLst>
          </p:cNvPr>
          <p:cNvCxnSpPr>
            <a:cxnSpLocks/>
          </p:cNvCxnSpPr>
          <p:nvPr/>
        </p:nvCxnSpPr>
        <p:spPr>
          <a:xfrm flipV="1">
            <a:off x="363751" y="4357976"/>
            <a:ext cx="2337012" cy="1068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C5BA8F7-A42A-40C4-AA22-6C7D59666179}"/>
              </a:ext>
            </a:extLst>
          </p:cNvPr>
          <p:cNvCxnSpPr>
            <a:cxnSpLocks/>
          </p:cNvCxnSpPr>
          <p:nvPr/>
        </p:nvCxnSpPr>
        <p:spPr>
          <a:xfrm>
            <a:off x="5108648" y="4357302"/>
            <a:ext cx="2411193" cy="1"/>
          </a:xfrm>
          <a:prstGeom prst="line">
            <a:avLst/>
          </a:prstGeom>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031961DF-590D-491F-B139-92C9EFB7598B}"/>
              </a:ext>
            </a:extLst>
          </p:cNvPr>
          <p:cNvSpPr txBox="1"/>
          <p:nvPr/>
        </p:nvSpPr>
        <p:spPr>
          <a:xfrm>
            <a:off x="2700763" y="4159554"/>
            <a:ext cx="2370876" cy="451406"/>
          </a:xfrm>
          <a:prstGeom prst="rect">
            <a:avLst/>
          </a:prstGeom>
          <a:noFill/>
          <a:ln>
            <a:solidFill>
              <a:schemeClr val="tx1"/>
            </a:solidFill>
          </a:ln>
        </p:spPr>
        <p:txBody>
          <a:bodyPr wrap="square" rtlCol="0">
            <a:spAutoFit/>
          </a:bodyPr>
          <a:lstStyle/>
          <a:p>
            <a:pPr algn="ctr">
              <a:spcAft>
                <a:spcPts val="400"/>
              </a:spcAft>
              <a:buClr>
                <a:srgbClr val="00A8F7"/>
              </a:buClr>
            </a:pPr>
            <a:r>
              <a:rPr lang="en-US" sz="1000" b="1" i="1" dirty="0">
                <a:solidFill>
                  <a:srgbClr val="D45D00"/>
                </a:solidFill>
              </a:rPr>
              <a:t>Nov-20 vs Dec-20 </a:t>
            </a:r>
          </a:p>
          <a:p>
            <a:pPr algn="ctr">
              <a:spcAft>
                <a:spcPts val="400"/>
              </a:spcAft>
              <a:buClr>
                <a:srgbClr val="00A8F7"/>
              </a:buClr>
            </a:pPr>
            <a:r>
              <a:rPr lang="en-US" sz="1000" b="1" i="1" dirty="0">
                <a:solidFill>
                  <a:srgbClr val="D45D00"/>
                </a:solidFill>
              </a:rPr>
              <a:t>Image/Text Availability</a:t>
            </a:r>
          </a:p>
        </p:txBody>
      </p:sp>
      <p:graphicFrame>
        <p:nvGraphicFramePr>
          <p:cNvPr id="48" name="Chart 47">
            <a:extLst>
              <a:ext uri="{FF2B5EF4-FFF2-40B4-BE49-F238E27FC236}">
                <a16:creationId xmlns:a16="http://schemas.microsoft.com/office/drawing/2014/main" id="{204E8983-C5C4-40AA-9426-14BD747CD11C}"/>
              </a:ext>
            </a:extLst>
          </p:cNvPr>
          <p:cNvGraphicFramePr>
            <a:graphicFrameLocks/>
          </p:cNvGraphicFramePr>
          <p:nvPr>
            <p:extLst>
              <p:ext uri="{D42A27DB-BD31-4B8C-83A1-F6EECF244321}">
                <p14:modId xmlns:p14="http://schemas.microsoft.com/office/powerpoint/2010/main" val="4200654301"/>
              </p:ext>
            </p:extLst>
          </p:nvPr>
        </p:nvGraphicFramePr>
        <p:xfrm>
          <a:off x="546824" y="2066573"/>
          <a:ext cx="7001294" cy="2175191"/>
        </p:xfrm>
        <a:graphic>
          <a:graphicData uri="http://schemas.openxmlformats.org/drawingml/2006/chart">
            <c:chart xmlns:c="http://schemas.openxmlformats.org/drawingml/2006/chart" xmlns:r="http://schemas.openxmlformats.org/officeDocument/2006/relationships" r:id="rId2"/>
          </a:graphicData>
        </a:graphic>
      </p:graphicFrame>
      <p:sp>
        <p:nvSpPr>
          <p:cNvPr id="49" name="TextBox 48">
            <a:extLst>
              <a:ext uri="{FF2B5EF4-FFF2-40B4-BE49-F238E27FC236}">
                <a16:creationId xmlns:a16="http://schemas.microsoft.com/office/drawing/2014/main" id="{BE45D9EC-B4A0-4B75-A594-152F0C2458F3}"/>
              </a:ext>
            </a:extLst>
          </p:cNvPr>
          <p:cNvSpPr txBox="1"/>
          <p:nvPr/>
        </p:nvSpPr>
        <p:spPr>
          <a:xfrm>
            <a:off x="975210" y="1526878"/>
            <a:ext cx="5821979" cy="276999"/>
          </a:xfrm>
          <a:prstGeom prst="rect">
            <a:avLst/>
          </a:prstGeom>
          <a:noFill/>
          <a:ln>
            <a:noFill/>
          </a:ln>
        </p:spPr>
        <p:txBody>
          <a:bodyPr wrap="square" rtlCol="0">
            <a:spAutoFit/>
          </a:bodyPr>
          <a:lstStyle/>
          <a:p>
            <a:pPr algn="ctr">
              <a:spcAft>
                <a:spcPts val="400"/>
              </a:spcAft>
              <a:buClr>
                <a:schemeClr val="accent3"/>
              </a:buClr>
            </a:pPr>
            <a:r>
              <a:rPr lang="en-US" sz="1200" b="1" i="1" dirty="0">
                <a:solidFill>
                  <a:srgbClr val="4D4D4D"/>
                </a:solidFill>
              </a:rPr>
              <a:t>Total Cases vs Image / Text Availability - MBM &amp; Non MBM</a:t>
            </a:r>
          </a:p>
        </p:txBody>
      </p:sp>
      <p:graphicFrame>
        <p:nvGraphicFramePr>
          <p:cNvPr id="59" name="Chart 58">
            <a:extLst>
              <a:ext uri="{FF2B5EF4-FFF2-40B4-BE49-F238E27FC236}">
                <a16:creationId xmlns:a16="http://schemas.microsoft.com/office/drawing/2014/main" id="{4DBD5486-CDF1-48C5-A736-8DE82674965F}"/>
              </a:ext>
            </a:extLst>
          </p:cNvPr>
          <p:cNvGraphicFramePr>
            <a:graphicFrameLocks/>
          </p:cNvGraphicFramePr>
          <p:nvPr>
            <p:extLst>
              <p:ext uri="{D42A27DB-BD31-4B8C-83A1-F6EECF244321}">
                <p14:modId xmlns:p14="http://schemas.microsoft.com/office/powerpoint/2010/main" val="1146460752"/>
              </p:ext>
            </p:extLst>
          </p:nvPr>
        </p:nvGraphicFramePr>
        <p:xfrm>
          <a:off x="327371" y="7585173"/>
          <a:ext cx="4761949" cy="2317651"/>
        </p:xfrm>
        <a:graphic>
          <a:graphicData uri="http://schemas.openxmlformats.org/drawingml/2006/chart">
            <c:chart xmlns:c="http://schemas.openxmlformats.org/drawingml/2006/chart" xmlns:r="http://schemas.openxmlformats.org/officeDocument/2006/relationships" r:id="rId3"/>
          </a:graphicData>
        </a:graphic>
      </p:graphicFrame>
      <p:sp>
        <p:nvSpPr>
          <p:cNvPr id="24" name="Rectangle 23">
            <a:extLst>
              <a:ext uri="{FF2B5EF4-FFF2-40B4-BE49-F238E27FC236}">
                <a16:creationId xmlns:a16="http://schemas.microsoft.com/office/drawing/2014/main" id="{AB887212-2829-408D-B567-8A15BA519BB0}"/>
              </a:ext>
            </a:extLst>
          </p:cNvPr>
          <p:cNvSpPr/>
          <p:nvPr/>
        </p:nvSpPr>
        <p:spPr>
          <a:xfrm>
            <a:off x="327371" y="7589710"/>
            <a:ext cx="4781277" cy="2317651"/>
          </a:xfrm>
          <a:prstGeom prst="rect">
            <a:avLst/>
          </a:prstGeom>
          <a:noFill/>
          <a:ln>
            <a:gradFill>
              <a:gsLst>
                <a:gs pos="83000">
                  <a:srgbClr val="D45D00"/>
                </a:gs>
                <a:gs pos="100000">
                  <a:schemeClr val="accent1">
                    <a:lumMod val="30000"/>
                    <a:lumOff val="70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0" name="Chart 49">
            <a:extLst>
              <a:ext uri="{FF2B5EF4-FFF2-40B4-BE49-F238E27FC236}">
                <a16:creationId xmlns:a16="http://schemas.microsoft.com/office/drawing/2014/main" id="{85FD43A2-2697-4E90-9254-96221FCFACF1}"/>
              </a:ext>
            </a:extLst>
          </p:cNvPr>
          <p:cNvGraphicFramePr>
            <a:graphicFrameLocks/>
          </p:cNvGraphicFramePr>
          <p:nvPr>
            <p:extLst>
              <p:ext uri="{D42A27DB-BD31-4B8C-83A1-F6EECF244321}">
                <p14:modId xmlns:p14="http://schemas.microsoft.com/office/powerpoint/2010/main" val="3944170667"/>
              </p:ext>
            </p:extLst>
          </p:nvPr>
        </p:nvGraphicFramePr>
        <p:xfrm>
          <a:off x="197910" y="4799454"/>
          <a:ext cx="7284793" cy="1789140"/>
        </p:xfrm>
        <a:graphic>
          <a:graphicData uri="http://schemas.openxmlformats.org/drawingml/2006/chart">
            <c:chart xmlns:c="http://schemas.openxmlformats.org/drawingml/2006/chart" xmlns:r="http://schemas.openxmlformats.org/officeDocument/2006/relationships" r:id="rId4"/>
          </a:graphicData>
        </a:graphic>
      </p:graphicFrame>
      <p:sp>
        <p:nvSpPr>
          <p:cNvPr id="51" name="Rectangle 50">
            <a:extLst>
              <a:ext uri="{FF2B5EF4-FFF2-40B4-BE49-F238E27FC236}">
                <a16:creationId xmlns:a16="http://schemas.microsoft.com/office/drawing/2014/main" id="{B84135A6-3013-4DCA-B799-F56955E7D1FA}"/>
              </a:ext>
            </a:extLst>
          </p:cNvPr>
          <p:cNvSpPr/>
          <p:nvPr/>
        </p:nvSpPr>
        <p:spPr>
          <a:xfrm>
            <a:off x="363751" y="4848355"/>
            <a:ext cx="4066359" cy="1625519"/>
          </a:xfrm>
          <a:prstGeom prst="rect">
            <a:avLst/>
          </a:prstGeom>
          <a:noFill/>
          <a:ln>
            <a:solidFill>
              <a:srgbClr val="00B05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062D7AE-9316-4F2D-B8BE-3570F4D66584}"/>
              </a:ext>
            </a:extLst>
          </p:cNvPr>
          <p:cNvSpPr/>
          <p:nvPr/>
        </p:nvSpPr>
        <p:spPr>
          <a:xfrm>
            <a:off x="4509568" y="4837000"/>
            <a:ext cx="3064922" cy="1635150"/>
          </a:xfrm>
          <a:prstGeom prst="rect">
            <a:avLst/>
          </a:prstGeom>
          <a:noFill/>
          <a:ln>
            <a:solidFill>
              <a:schemeClr val="accent6">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5D628C0-C03D-4EAA-BFD6-2A37A97FF84B}"/>
              </a:ext>
            </a:extLst>
          </p:cNvPr>
          <p:cNvSpPr txBox="1"/>
          <p:nvPr/>
        </p:nvSpPr>
        <p:spPr>
          <a:xfrm>
            <a:off x="2807451" y="4825828"/>
            <a:ext cx="1697901" cy="215444"/>
          </a:xfrm>
          <a:prstGeom prst="rect">
            <a:avLst/>
          </a:prstGeom>
          <a:noFill/>
        </p:spPr>
        <p:txBody>
          <a:bodyPr wrap="none" rtlCol="0">
            <a:spAutoFit/>
          </a:bodyPr>
          <a:lstStyle/>
          <a:p>
            <a:pPr>
              <a:spcAft>
                <a:spcPts val="400"/>
              </a:spcAft>
              <a:buClr>
                <a:schemeClr val="accent3"/>
              </a:buClr>
            </a:pPr>
            <a:r>
              <a:rPr lang="en-US" sz="800" dirty="0">
                <a:solidFill>
                  <a:schemeClr val="accent5">
                    <a:lumMod val="50000"/>
                  </a:schemeClr>
                </a:solidFill>
              </a:rPr>
              <a:t>Increase in image/text availability</a:t>
            </a:r>
          </a:p>
        </p:txBody>
      </p:sp>
      <p:sp>
        <p:nvSpPr>
          <p:cNvPr id="55" name="TextBox 54">
            <a:extLst>
              <a:ext uri="{FF2B5EF4-FFF2-40B4-BE49-F238E27FC236}">
                <a16:creationId xmlns:a16="http://schemas.microsoft.com/office/drawing/2014/main" id="{67C9C851-FD77-4BAF-A93A-954C43F2905E}"/>
              </a:ext>
            </a:extLst>
          </p:cNvPr>
          <p:cNvSpPr txBox="1"/>
          <p:nvPr/>
        </p:nvSpPr>
        <p:spPr>
          <a:xfrm>
            <a:off x="5925796" y="4795766"/>
            <a:ext cx="1742785" cy="215444"/>
          </a:xfrm>
          <a:prstGeom prst="rect">
            <a:avLst/>
          </a:prstGeom>
          <a:noFill/>
        </p:spPr>
        <p:txBody>
          <a:bodyPr wrap="none" rtlCol="0">
            <a:spAutoFit/>
          </a:bodyPr>
          <a:lstStyle/>
          <a:p>
            <a:pPr>
              <a:spcAft>
                <a:spcPts val="400"/>
              </a:spcAft>
              <a:buClr>
                <a:schemeClr val="accent3"/>
              </a:buClr>
            </a:pPr>
            <a:r>
              <a:rPr lang="en-US" sz="800" dirty="0">
                <a:solidFill>
                  <a:schemeClr val="accent6">
                    <a:lumMod val="50000"/>
                  </a:schemeClr>
                </a:solidFill>
              </a:rPr>
              <a:t>Decrease in image/text availability</a:t>
            </a:r>
          </a:p>
        </p:txBody>
      </p:sp>
      <p:sp>
        <p:nvSpPr>
          <p:cNvPr id="28" name="Rectangle 27">
            <a:extLst>
              <a:ext uri="{FF2B5EF4-FFF2-40B4-BE49-F238E27FC236}">
                <a16:creationId xmlns:a16="http://schemas.microsoft.com/office/drawing/2014/main" id="{C90A8A95-89BC-40E7-B1AA-1748792623B5}"/>
              </a:ext>
            </a:extLst>
          </p:cNvPr>
          <p:cNvSpPr/>
          <p:nvPr/>
        </p:nvSpPr>
        <p:spPr>
          <a:xfrm>
            <a:off x="2172196" y="4594697"/>
            <a:ext cx="3597267" cy="276999"/>
          </a:xfrm>
          <a:prstGeom prst="rect">
            <a:avLst/>
          </a:prstGeom>
        </p:spPr>
        <p:txBody>
          <a:bodyPr wrap="none">
            <a:spAutoFit/>
          </a:bodyPr>
          <a:lstStyle/>
          <a:p>
            <a:pPr algn="ctr">
              <a:defRPr sz="1400" b="0" i="0" u="none" strike="noStrike" kern="1200" spc="0" baseline="0">
                <a:solidFill>
                  <a:prstClr val="black">
                    <a:lumMod val="65000"/>
                    <a:lumOff val="35000"/>
                  </a:prstClr>
                </a:solidFill>
                <a:latin typeface="+mn-lt"/>
                <a:ea typeface="+mn-ea"/>
                <a:cs typeface="+mn-cs"/>
              </a:defRPr>
            </a:pPr>
            <a:r>
              <a:rPr lang="en-US" sz="1200" b="1" i="1" dirty="0">
                <a:solidFill>
                  <a:prstClr val="black">
                    <a:lumMod val="65000"/>
                    <a:lumOff val="35000"/>
                  </a:prstClr>
                </a:solidFill>
                <a:latin typeface="+mn-lt"/>
              </a:rPr>
              <a:t>Image/Text Availability – Monthly comparison</a:t>
            </a:r>
          </a:p>
        </p:txBody>
      </p:sp>
      <p:sp>
        <p:nvSpPr>
          <p:cNvPr id="62" name="Left Brace 61">
            <a:extLst>
              <a:ext uri="{FF2B5EF4-FFF2-40B4-BE49-F238E27FC236}">
                <a16:creationId xmlns:a16="http://schemas.microsoft.com/office/drawing/2014/main" id="{E01C6FCE-4A3D-43A0-9A22-9D67CE7DB60E}"/>
              </a:ext>
            </a:extLst>
          </p:cNvPr>
          <p:cNvSpPr/>
          <p:nvPr/>
        </p:nvSpPr>
        <p:spPr>
          <a:xfrm rot="5400000">
            <a:off x="5121140" y="412220"/>
            <a:ext cx="386295" cy="3329277"/>
          </a:xfrm>
          <a:prstGeom prst="leftBrace">
            <a:avLst>
              <a:gd name="adj1" fmla="val 8333"/>
              <a:gd name="adj2" fmla="val 4960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 Brace 62">
            <a:extLst>
              <a:ext uri="{FF2B5EF4-FFF2-40B4-BE49-F238E27FC236}">
                <a16:creationId xmlns:a16="http://schemas.microsoft.com/office/drawing/2014/main" id="{B4FC0FF3-D9E9-4E82-9685-E68322A77D4C}"/>
              </a:ext>
            </a:extLst>
          </p:cNvPr>
          <p:cNvSpPr/>
          <p:nvPr/>
        </p:nvSpPr>
        <p:spPr>
          <a:xfrm rot="5400000">
            <a:off x="2089398" y="854175"/>
            <a:ext cx="377297" cy="2456954"/>
          </a:xfrm>
          <a:prstGeom prst="leftBrace">
            <a:avLst>
              <a:gd name="adj1" fmla="val 8333"/>
              <a:gd name="adj2" fmla="val 4960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78480FC2-F13E-4952-BBAD-162EA6A692C8}"/>
              </a:ext>
            </a:extLst>
          </p:cNvPr>
          <p:cNvSpPr txBox="1"/>
          <p:nvPr/>
        </p:nvSpPr>
        <p:spPr>
          <a:xfrm>
            <a:off x="2066289" y="1744261"/>
            <a:ext cx="423514" cy="215444"/>
          </a:xfrm>
          <a:prstGeom prst="rect">
            <a:avLst/>
          </a:prstGeom>
          <a:noFill/>
        </p:spPr>
        <p:txBody>
          <a:bodyPr wrap="none" rtlCol="0">
            <a:spAutoFit/>
          </a:bodyPr>
          <a:lstStyle/>
          <a:p>
            <a:pPr>
              <a:spcAft>
                <a:spcPts val="400"/>
              </a:spcAft>
              <a:buClr>
                <a:schemeClr val="accent3"/>
              </a:buClr>
            </a:pPr>
            <a:r>
              <a:rPr lang="en-US" sz="800" dirty="0">
                <a:solidFill>
                  <a:srgbClr val="4D4D4D"/>
                </a:solidFill>
              </a:rPr>
              <a:t>MBM</a:t>
            </a:r>
          </a:p>
        </p:txBody>
      </p:sp>
      <p:sp>
        <p:nvSpPr>
          <p:cNvPr id="66" name="TextBox 65">
            <a:extLst>
              <a:ext uri="{FF2B5EF4-FFF2-40B4-BE49-F238E27FC236}">
                <a16:creationId xmlns:a16="http://schemas.microsoft.com/office/drawing/2014/main" id="{D07B71DD-65CB-40A4-B4F7-2AFFCF7E57A8}"/>
              </a:ext>
            </a:extLst>
          </p:cNvPr>
          <p:cNvSpPr txBox="1"/>
          <p:nvPr/>
        </p:nvSpPr>
        <p:spPr>
          <a:xfrm>
            <a:off x="5035370" y="1744261"/>
            <a:ext cx="641522" cy="215444"/>
          </a:xfrm>
          <a:prstGeom prst="rect">
            <a:avLst/>
          </a:prstGeom>
          <a:noFill/>
        </p:spPr>
        <p:txBody>
          <a:bodyPr wrap="none" rtlCol="0">
            <a:spAutoFit/>
          </a:bodyPr>
          <a:lstStyle/>
          <a:p>
            <a:pPr>
              <a:spcAft>
                <a:spcPts val="400"/>
              </a:spcAft>
              <a:buClr>
                <a:schemeClr val="accent3"/>
              </a:buClr>
            </a:pPr>
            <a:r>
              <a:rPr lang="en-US" sz="800" dirty="0">
                <a:solidFill>
                  <a:srgbClr val="4D4D4D"/>
                </a:solidFill>
              </a:rPr>
              <a:t>Non MBM</a:t>
            </a:r>
          </a:p>
        </p:txBody>
      </p:sp>
      <p:sp>
        <p:nvSpPr>
          <p:cNvPr id="32" name="Rectangle 31">
            <a:extLst>
              <a:ext uri="{FF2B5EF4-FFF2-40B4-BE49-F238E27FC236}">
                <a16:creationId xmlns:a16="http://schemas.microsoft.com/office/drawing/2014/main" id="{C96A6428-934C-458C-9148-0C1717DBDBBD}"/>
              </a:ext>
            </a:extLst>
          </p:cNvPr>
          <p:cNvSpPr/>
          <p:nvPr/>
        </p:nvSpPr>
        <p:spPr>
          <a:xfrm>
            <a:off x="422699" y="1561873"/>
            <a:ext cx="7184367" cy="2565780"/>
          </a:xfrm>
          <a:prstGeom prst="rect">
            <a:avLst/>
          </a:prstGeom>
          <a:noFill/>
          <a:ln>
            <a:gradFill>
              <a:gsLst>
                <a:gs pos="83000">
                  <a:srgbClr val="D45D00"/>
                </a:gs>
                <a:gs pos="100000">
                  <a:schemeClr val="accent1">
                    <a:lumMod val="30000"/>
                    <a:lumOff val="70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237870C-BE9E-48DE-A136-284A41196DA5}"/>
              </a:ext>
            </a:extLst>
          </p:cNvPr>
          <p:cNvSpPr txBox="1"/>
          <p:nvPr/>
        </p:nvSpPr>
        <p:spPr>
          <a:xfrm>
            <a:off x="372455" y="6767172"/>
            <a:ext cx="6867524" cy="707886"/>
          </a:xfrm>
          <a:prstGeom prst="rect">
            <a:avLst/>
          </a:prstGeom>
          <a:noFill/>
        </p:spPr>
        <p:txBody>
          <a:bodyPr wrap="square" rtlCol="0">
            <a:spAutoFit/>
          </a:bodyPr>
          <a:lstStyle/>
          <a:p>
            <a:pPr marL="171450" indent="-171450">
              <a:buClr>
                <a:schemeClr val="tx1">
                  <a:lumMod val="75000"/>
                </a:schemeClr>
              </a:buClr>
              <a:buFont typeface="Arial" panose="020B0604020202020204" pitchFamily="34" charset="0"/>
              <a:buChar char="•"/>
            </a:pPr>
            <a:r>
              <a:rPr lang="en-US" sz="1000" dirty="0">
                <a:solidFill>
                  <a:schemeClr val="tx1">
                    <a:lumMod val="50000"/>
                  </a:schemeClr>
                </a:solidFill>
              </a:rPr>
              <a:t>Image availability is high for Non MBM use cases as compared to MBM use cases</a:t>
            </a:r>
          </a:p>
          <a:p>
            <a:pPr marL="171450" indent="-171450">
              <a:buClr>
                <a:schemeClr val="tx1">
                  <a:lumMod val="75000"/>
                </a:schemeClr>
              </a:buClr>
              <a:buFont typeface="Arial" panose="020B0604020202020204" pitchFamily="34" charset="0"/>
              <a:buChar char="•"/>
            </a:pPr>
            <a:r>
              <a:rPr lang="en-US" sz="1000" dirty="0">
                <a:solidFill>
                  <a:schemeClr val="tx1">
                    <a:lumMod val="50000"/>
                  </a:schemeClr>
                </a:solidFill>
              </a:rPr>
              <a:t>High text availability is observed for OCR based use case Ablative Venous (94%)</a:t>
            </a:r>
          </a:p>
          <a:p>
            <a:pPr marL="171450" indent="-171450">
              <a:buClr>
                <a:schemeClr val="tx1">
                  <a:lumMod val="75000"/>
                </a:schemeClr>
              </a:buClr>
              <a:buFont typeface="Arial" panose="020B0604020202020204" pitchFamily="34" charset="0"/>
              <a:buChar char="•"/>
            </a:pPr>
            <a:r>
              <a:rPr lang="en-US" sz="1000" dirty="0">
                <a:solidFill>
                  <a:schemeClr val="tx1">
                    <a:lumMod val="50000"/>
                  </a:schemeClr>
                </a:solidFill>
              </a:rPr>
              <a:t>Image availability is highest for Blepharoptosis (95%) and lowest for Vertebroplasty and TADR (5%) </a:t>
            </a:r>
          </a:p>
          <a:p>
            <a:pPr marL="171450" indent="-171450">
              <a:buClr>
                <a:schemeClr val="tx1">
                  <a:lumMod val="75000"/>
                </a:schemeClr>
              </a:buClr>
              <a:buFont typeface="Arial" panose="020B0604020202020204" pitchFamily="34" charset="0"/>
              <a:buChar char="•"/>
            </a:pPr>
            <a:r>
              <a:rPr lang="en-US" sz="1000" dirty="0">
                <a:solidFill>
                  <a:schemeClr val="tx1">
                    <a:lumMod val="50000"/>
                  </a:schemeClr>
                </a:solidFill>
              </a:rPr>
              <a:t>Out of 14 deployed use cases Image / text availability has improved for 4 use cases in Dec’20</a:t>
            </a:r>
          </a:p>
        </p:txBody>
      </p:sp>
      <p:sp>
        <p:nvSpPr>
          <p:cNvPr id="34" name="Rectangle: Rounded Corners 33">
            <a:extLst>
              <a:ext uri="{FF2B5EF4-FFF2-40B4-BE49-F238E27FC236}">
                <a16:creationId xmlns:a16="http://schemas.microsoft.com/office/drawing/2014/main" id="{A87094E9-2972-435E-B375-AB7288FA8252}"/>
              </a:ext>
            </a:extLst>
          </p:cNvPr>
          <p:cNvSpPr/>
          <p:nvPr/>
        </p:nvSpPr>
        <p:spPr>
          <a:xfrm>
            <a:off x="327372" y="6572952"/>
            <a:ext cx="7258672" cy="950490"/>
          </a:xfrm>
          <a:prstGeom prst="roundRect">
            <a:avLst/>
          </a:prstGeom>
          <a:noFill/>
          <a:ln w="19050">
            <a:solidFill>
              <a:srgbClr val="D45D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Text Box 2">
            <a:extLst>
              <a:ext uri="{FF2B5EF4-FFF2-40B4-BE49-F238E27FC236}">
                <a16:creationId xmlns:a16="http://schemas.microsoft.com/office/drawing/2014/main" id="{5EDFE94D-7847-4099-8039-49910643A93D}"/>
              </a:ext>
            </a:extLst>
          </p:cNvPr>
          <p:cNvSpPr txBox="1">
            <a:spLocks noChangeArrowheads="1"/>
          </p:cNvSpPr>
          <p:nvPr/>
        </p:nvSpPr>
        <p:spPr bwMode="auto">
          <a:xfrm>
            <a:off x="3622074" y="6601861"/>
            <a:ext cx="1215338" cy="26885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Bef>
                <a:spcPts val="0"/>
              </a:spcBef>
              <a:spcAft>
                <a:spcPts val="800"/>
              </a:spcAft>
            </a:pPr>
            <a:r>
              <a:rPr lang="en-US" sz="1000" dirty="0">
                <a:solidFill>
                  <a:srgbClr val="D45D00"/>
                </a:solidFill>
                <a:ea typeface="Calibri" panose="020F0502020204030204" pitchFamily="34" charset="0"/>
                <a:cs typeface="Arial" panose="020B0604020202020204" pitchFamily="34" charset="0"/>
              </a:rPr>
              <a:t>Key Highlights!</a:t>
            </a:r>
          </a:p>
        </p:txBody>
      </p:sp>
      <p:pic>
        <p:nvPicPr>
          <p:cNvPr id="36" name="Graphic 35" descr="Lightbulb and gear">
            <a:extLst>
              <a:ext uri="{FF2B5EF4-FFF2-40B4-BE49-F238E27FC236}">
                <a16:creationId xmlns:a16="http://schemas.microsoft.com/office/drawing/2014/main" id="{7496ACAB-9664-492B-A77D-1E15363A32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26538" y="6587818"/>
            <a:ext cx="261610" cy="261610"/>
          </a:xfrm>
          <a:prstGeom prst="rect">
            <a:avLst/>
          </a:prstGeom>
        </p:spPr>
      </p:pic>
      <p:sp>
        <p:nvSpPr>
          <p:cNvPr id="29" name="Slide Number Placeholder 3">
            <a:extLst>
              <a:ext uri="{FF2B5EF4-FFF2-40B4-BE49-F238E27FC236}">
                <a16:creationId xmlns:a16="http://schemas.microsoft.com/office/drawing/2014/main" id="{B2559CBF-8012-440C-9439-422ADD69153B}"/>
              </a:ext>
            </a:extLst>
          </p:cNvPr>
          <p:cNvSpPr txBox="1">
            <a:spLocks/>
          </p:cNvSpPr>
          <p:nvPr/>
        </p:nvSpPr>
        <p:spPr>
          <a:xfrm>
            <a:off x="7036429" y="10097792"/>
            <a:ext cx="284268" cy="1798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b"/>
          <a:lstStyle>
            <a:defPPr>
              <a:defRPr lang="en-US"/>
            </a:defPPr>
            <a:lvl1pPr algn="r"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1pPr>
            <a:lvl2pPr marL="827608" indent="-318312"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2pPr>
            <a:lvl3pPr marL="1273245"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3pPr>
            <a:lvl4pPr marL="1782542"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4pPr>
            <a:lvl5pPr marL="2291840"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5pPr>
            <a:lvl6pPr marL="2801139"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6pPr>
            <a:lvl7pPr marL="3310437"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7pPr>
            <a:lvl8pPr marL="3819734"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8pPr>
            <a:lvl9pPr marL="4329032"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8C108AC4-FE19-4401-8E1D-66F7C418A7E2}" type="slidenum">
              <a:rPr kumimoji="0" lang="en-US" altLang="en-US" sz="900" b="0" i="0" u="none" strike="noStrike" kern="1200" cap="none" spc="0" normalizeH="0" baseline="0" noProof="0">
                <a:ln>
                  <a:noFill/>
                </a:ln>
                <a:solidFill>
                  <a:srgbClr val="8C9599">
                    <a:lumMod val="75000"/>
                  </a:srgbClr>
                </a:solidFill>
                <a:effectLst/>
                <a:uLnTx/>
                <a:uFillTx/>
                <a:latin typeface="Arial" pitchFamily="34" charset="0"/>
                <a:ea typeface="Arial Unicode MS"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3</a:t>
            </a:fld>
            <a:endParaRPr kumimoji="0" lang="en-US" altLang="en-US" sz="900" b="0" i="0" u="none" strike="noStrike" kern="1200" cap="none" spc="0" normalizeH="0" baseline="0" noProof="0" dirty="0">
              <a:ln>
                <a:noFill/>
              </a:ln>
              <a:solidFill>
                <a:srgbClr val="8C9599">
                  <a:lumMod val="75000"/>
                </a:srgbClr>
              </a:solidFill>
              <a:effectLst/>
              <a:uLnTx/>
              <a:uFillTx/>
              <a:latin typeface="Arial" pitchFamily="34" charset="0"/>
              <a:ea typeface="Arial Unicode MS" pitchFamily="34" charset="-128"/>
              <a:cs typeface="+mn-cs"/>
            </a:endParaRPr>
          </a:p>
        </p:txBody>
      </p:sp>
    </p:spTree>
    <p:extLst>
      <p:ext uri="{BB962C8B-B14F-4D97-AF65-F5344CB8AC3E}">
        <p14:creationId xmlns:p14="http://schemas.microsoft.com/office/powerpoint/2010/main" val="272404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389288" y="631008"/>
            <a:ext cx="6860750" cy="533401"/>
          </a:xfrm>
        </p:spPr>
        <p:txBody>
          <a:bodyPr>
            <a:normAutofit/>
          </a:bodyPr>
          <a:lstStyle/>
          <a:p>
            <a:pPr>
              <a:lnSpc>
                <a:spcPct val="100000"/>
              </a:lnSpc>
            </a:pPr>
            <a:r>
              <a:rPr lang="en-US" altLang="en-US" sz="1800" b="0" dirty="0">
                <a:solidFill>
                  <a:srgbClr val="D45D00"/>
                </a:solidFill>
                <a:latin typeface="+mn-lt"/>
              </a:rPr>
              <a:t>Image/Text Availability – Provider Deep Dive</a:t>
            </a:r>
          </a:p>
        </p:txBody>
      </p:sp>
      <p:sp>
        <p:nvSpPr>
          <p:cNvPr id="30" name="Rectangle: Rounded Corners 29">
            <a:extLst>
              <a:ext uri="{FF2B5EF4-FFF2-40B4-BE49-F238E27FC236}">
                <a16:creationId xmlns:a16="http://schemas.microsoft.com/office/drawing/2014/main" id="{6B42E5C1-EE44-4963-A19B-010BE350469B}"/>
              </a:ext>
            </a:extLst>
          </p:cNvPr>
          <p:cNvSpPr/>
          <p:nvPr/>
        </p:nvSpPr>
        <p:spPr>
          <a:xfrm>
            <a:off x="5436293" y="1581355"/>
            <a:ext cx="2010827" cy="5356817"/>
          </a:xfrm>
          <a:prstGeom prst="roundRect">
            <a:avLst/>
          </a:prstGeom>
          <a:noFill/>
          <a:ln>
            <a:solidFill>
              <a:srgbClr val="D45D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4B66C152-6837-4D27-8B97-957E36F80CAA}"/>
              </a:ext>
            </a:extLst>
          </p:cNvPr>
          <p:cNvSpPr txBox="1"/>
          <p:nvPr/>
        </p:nvSpPr>
        <p:spPr>
          <a:xfrm>
            <a:off x="5394600" y="1905958"/>
            <a:ext cx="2052514" cy="5119350"/>
          </a:xfrm>
          <a:prstGeom prst="rect">
            <a:avLst/>
          </a:prstGeom>
          <a:noFill/>
        </p:spPr>
        <p:txBody>
          <a:bodyPr wrap="square" rtlCol="0">
            <a:spAutoFit/>
          </a:bodyPr>
          <a:lstStyle/>
          <a:p>
            <a:pPr marL="171450" lvl="0" indent="-171450">
              <a:spcAft>
                <a:spcPts val="400"/>
              </a:spcAft>
              <a:buClr>
                <a:schemeClr val="tx1">
                  <a:lumMod val="75000"/>
                </a:schemeClr>
              </a:buClr>
              <a:buFont typeface="Arial" panose="020B0604020202020204" pitchFamily="34" charset="0"/>
              <a:buChar char="•"/>
              <a:defRPr/>
            </a:pPr>
            <a:r>
              <a:rPr lang="en-US" sz="1000" dirty="0">
                <a:solidFill>
                  <a:srgbClr val="4D4D4D"/>
                </a:solidFill>
              </a:rPr>
              <a:t>3,333 Referring Providers have submitted clinical attachments without any images/text</a:t>
            </a:r>
          </a:p>
          <a:p>
            <a:pPr marL="171450" lvl="0" indent="-171450">
              <a:spcAft>
                <a:spcPts val="400"/>
              </a:spcAft>
              <a:buClr>
                <a:schemeClr val="tx1">
                  <a:lumMod val="75000"/>
                </a:schemeClr>
              </a:buClr>
              <a:buFont typeface="Arial" panose="020B0604020202020204" pitchFamily="34" charset="0"/>
              <a:buChar char="•"/>
              <a:defRPr/>
            </a:pPr>
            <a:endParaRPr lang="en-US" sz="1000" dirty="0">
              <a:solidFill>
                <a:srgbClr val="4D4D4D"/>
              </a:solidFill>
            </a:endParaRPr>
          </a:p>
          <a:p>
            <a:pPr marL="171450" indent="-171450">
              <a:spcAft>
                <a:spcPts val="400"/>
              </a:spcAft>
              <a:buClr>
                <a:schemeClr val="tx1">
                  <a:lumMod val="75000"/>
                </a:schemeClr>
              </a:buClr>
              <a:buFont typeface="Arial" panose="020B0604020202020204" pitchFamily="34" charset="0"/>
              <a:buChar char="•"/>
            </a:pPr>
            <a:r>
              <a:rPr lang="en-US" sz="1000" dirty="0">
                <a:solidFill>
                  <a:srgbClr val="4D4D4D"/>
                </a:solidFill>
              </a:rPr>
              <a:t>Improvement with better images/text quality from these 3,333 providers could lead to significant improvement in the overall augmentation rates</a:t>
            </a:r>
          </a:p>
          <a:p>
            <a:pPr marL="171450" lvl="0" indent="-171450">
              <a:spcAft>
                <a:spcPts val="400"/>
              </a:spcAft>
              <a:buClr>
                <a:schemeClr val="tx1">
                  <a:lumMod val="75000"/>
                </a:schemeClr>
              </a:buClr>
              <a:buFont typeface="Arial" panose="020B0604020202020204" pitchFamily="34" charset="0"/>
              <a:buChar char="•"/>
              <a:defRPr/>
            </a:pPr>
            <a:endParaRPr lang="en-US" sz="1000" dirty="0">
              <a:solidFill>
                <a:srgbClr val="4D4D4D"/>
              </a:solidFill>
            </a:endParaRPr>
          </a:p>
          <a:p>
            <a:pPr marL="171450" lvl="0" indent="-171450">
              <a:spcAft>
                <a:spcPts val="400"/>
              </a:spcAft>
              <a:buClr>
                <a:schemeClr val="tx1">
                  <a:lumMod val="75000"/>
                </a:schemeClr>
              </a:buClr>
              <a:buFont typeface="Arial" panose="020B0604020202020204" pitchFamily="34" charset="0"/>
              <a:buChar char="•"/>
              <a:defRPr/>
            </a:pPr>
            <a:r>
              <a:rPr lang="en-US" sz="1000" dirty="0">
                <a:solidFill>
                  <a:srgbClr val="4D4D4D"/>
                </a:solidFill>
              </a:rPr>
              <a:t>548 Providers have image/text availability between 1% to 30% and contribute to 33% of the total cases processed by VIS</a:t>
            </a:r>
          </a:p>
          <a:p>
            <a:pPr lvl="0">
              <a:spcAft>
                <a:spcPts val="400"/>
              </a:spcAft>
              <a:buClr>
                <a:schemeClr val="tx1">
                  <a:lumMod val="75000"/>
                </a:schemeClr>
              </a:buClr>
              <a:defRPr/>
            </a:pPr>
            <a:endParaRPr lang="en-US" sz="1000" dirty="0">
              <a:solidFill>
                <a:srgbClr val="4D4D4D"/>
              </a:solidFill>
            </a:endParaRPr>
          </a:p>
          <a:p>
            <a:pPr marL="171450" lvl="0" indent="-171450">
              <a:spcAft>
                <a:spcPts val="400"/>
              </a:spcAft>
              <a:buClr>
                <a:schemeClr val="tx1">
                  <a:lumMod val="75000"/>
                </a:schemeClr>
              </a:buClr>
              <a:buFont typeface="Arial" panose="020B0604020202020204" pitchFamily="34" charset="0"/>
              <a:buChar char="•"/>
              <a:defRPr/>
            </a:pPr>
            <a:r>
              <a:rPr lang="en-US" sz="1000" dirty="0">
                <a:solidFill>
                  <a:srgbClr val="4D4D4D"/>
                </a:solidFill>
              </a:rPr>
              <a:t>1,738 providers have image/text availability &gt; 80%, however 730 of these providers submit images/text that can’t be augmented</a:t>
            </a:r>
          </a:p>
          <a:p>
            <a:pPr lvl="0">
              <a:spcAft>
                <a:spcPts val="400"/>
              </a:spcAft>
              <a:buClr>
                <a:schemeClr val="tx1">
                  <a:lumMod val="75000"/>
                </a:schemeClr>
              </a:buClr>
              <a:defRPr/>
            </a:pPr>
            <a:endParaRPr lang="en-US" sz="1000" dirty="0">
              <a:solidFill>
                <a:srgbClr val="4D4D4D"/>
              </a:solidFill>
            </a:endParaRPr>
          </a:p>
          <a:p>
            <a:pPr marL="171450" lvl="0" indent="-171450">
              <a:spcAft>
                <a:spcPts val="400"/>
              </a:spcAft>
              <a:buClr>
                <a:schemeClr val="tx1">
                  <a:lumMod val="75000"/>
                </a:schemeClr>
              </a:buClr>
              <a:buFont typeface="Arial" panose="020B0604020202020204" pitchFamily="34" charset="0"/>
              <a:buChar char="•"/>
              <a:defRPr/>
            </a:pPr>
            <a:r>
              <a:rPr lang="en-US" sz="1000" dirty="0">
                <a:solidFill>
                  <a:srgbClr val="4D4D4D"/>
                </a:solidFill>
              </a:rPr>
              <a:t>Improved reception of images/text attachments from these 730 providers for Breast Reduction &amp; Ablative Venous use cases could help improve the overall  augmentation</a:t>
            </a:r>
          </a:p>
        </p:txBody>
      </p:sp>
      <p:sp>
        <p:nvSpPr>
          <p:cNvPr id="46" name="TextBox 45">
            <a:extLst>
              <a:ext uri="{FF2B5EF4-FFF2-40B4-BE49-F238E27FC236}">
                <a16:creationId xmlns:a16="http://schemas.microsoft.com/office/drawing/2014/main" id="{A5B306DC-6D8C-4E36-8448-1AFF65A356D5}"/>
              </a:ext>
            </a:extLst>
          </p:cNvPr>
          <p:cNvSpPr txBox="1"/>
          <p:nvPr/>
        </p:nvSpPr>
        <p:spPr>
          <a:xfrm>
            <a:off x="228585" y="1129998"/>
            <a:ext cx="715452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1200" b="0" i="0"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This section focuses on the provider behavior to identify key drivers of low image/text availability for deployed use cases.</a:t>
            </a:r>
          </a:p>
        </p:txBody>
      </p:sp>
      <p:sp>
        <p:nvSpPr>
          <p:cNvPr id="2" name="Rectangle 1">
            <a:extLst>
              <a:ext uri="{FF2B5EF4-FFF2-40B4-BE49-F238E27FC236}">
                <a16:creationId xmlns:a16="http://schemas.microsoft.com/office/drawing/2014/main" id="{947835D3-0307-491C-8EA5-C528704F0553}"/>
              </a:ext>
            </a:extLst>
          </p:cNvPr>
          <p:cNvSpPr/>
          <p:nvPr/>
        </p:nvSpPr>
        <p:spPr>
          <a:xfrm>
            <a:off x="372833" y="1570474"/>
            <a:ext cx="5063460" cy="16289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Text Box 2">
            <a:extLst>
              <a:ext uri="{FF2B5EF4-FFF2-40B4-BE49-F238E27FC236}">
                <a16:creationId xmlns:a16="http://schemas.microsoft.com/office/drawing/2014/main" id="{121C32CA-C8E6-4415-B600-393EB0EFA6C4}"/>
              </a:ext>
            </a:extLst>
          </p:cNvPr>
          <p:cNvSpPr txBox="1">
            <a:spLocks noChangeArrowheads="1"/>
          </p:cNvSpPr>
          <p:nvPr/>
        </p:nvSpPr>
        <p:spPr bwMode="auto">
          <a:xfrm>
            <a:off x="5715864" y="1659495"/>
            <a:ext cx="1451683" cy="334213"/>
          </a:xfrm>
          <a:prstGeom prst="rect">
            <a:avLst/>
          </a:prstGeom>
          <a:noFill/>
          <a:ln w="9525">
            <a:noFill/>
            <a:miter lim="800000"/>
            <a:headEnd/>
            <a:tailEnd/>
          </a:ln>
        </p:spPr>
        <p:txBody>
          <a:bodyPr rot="0" vert="horz" wrap="square" lIns="91440" tIns="45720" rIns="91440" bIns="45720" anchor="t" anchorCtr="0">
            <a:noAutofit/>
          </a:bodyPr>
          <a:lstStyle/>
          <a:p>
            <a:pPr marL="0" marR="0" lvl="0" indent="0" algn="ctr" defTabSz="914400" rtl="0" eaLnBrk="1" fontAlgn="base" latinLnBrk="0" hangingPunct="1">
              <a:lnSpc>
                <a:spcPct val="1070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45D00"/>
                </a:solidFill>
                <a:effectLst/>
                <a:uLnTx/>
                <a:uFillTx/>
                <a:ea typeface="Calibri" panose="020F0502020204030204" pitchFamily="34" charset="0"/>
                <a:cs typeface="Arial" panose="020B0604020202020204" pitchFamily="34" charset="0"/>
              </a:rPr>
              <a:t>Key Highlights</a:t>
            </a:r>
          </a:p>
        </p:txBody>
      </p:sp>
      <p:sp>
        <p:nvSpPr>
          <p:cNvPr id="24" name="Rectangle 23">
            <a:extLst>
              <a:ext uri="{FF2B5EF4-FFF2-40B4-BE49-F238E27FC236}">
                <a16:creationId xmlns:a16="http://schemas.microsoft.com/office/drawing/2014/main" id="{7A2EBAFC-AC16-4C61-9CFE-E225C78B321C}"/>
              </a:ext>
            </a:extLst>
          </p:cNvPr>
          <p:cNvSpPr/>
          <p:nvPr/>
        </p:nvSpPr>
        <p:spPr>
          <a:xfrm>
            <a:off x="166165" y="9936589"/>
            <a:ext cx="1588897" cy="230832"/>
          </a:xfrm>
          <a:prstGeom prst="rect">
            <a:avLst/>
          </a:prstGeom>
          <a:solidFill>
            <a:schemeClr val="bg1"/>
          </a:solidFill>
        </p:spPr>
        <p:txBody>
          <a:bodyPr wrap="none">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900" b="0" i="0"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Enterprise Data &amp; Analytics</a:t>
            </a:r>
          </a:p>
        </p:txBody>
      </p:sp>
      <p:graphicFrame>
        <p:nvGraphicFramePr>
          <p:cNvPr id="27" name="Chart 26">
            <a:extLst>
              <a:ext uri="{FF2B5EF4-FFF2-40B4-BE49-F238E27FC236}">
                <a16:creationId xmlns:a16="http://schemas.microsoft.com/office/drawing/2014/main" id="{D21A8EE8-CD96-417A-8FF6-EFE50B0E101B}"/>
              </a:ext>
            </a:extLst>
          </p:cNvPr>
          <p:cNvGraphicFramePr>
            <a:graphicFrameLocks/>
          </p:cNvGraphicFramePr>
          <p:nvPr>
            <p:extLst>
              <p:ext uri="{D42A27DB-BD31-4B8C-83A1-F6EECF244321}">
                <p14:modId xmlns:p14="http://schemas.microsoft.com/office/powerpoint/2010/main" val="3114584717"/>
              </p:ext>
            </p:extLst>
          </p:nvPr>
        </p:nvGraphicFramePr>
        <p:xfrm>
          <a:off x="372833" y="1738019"/>
          <a:ext cx="4783887" cy="2293654"/>
        </p:xfrm>
        <a:graphic>
          <a:graphicData uri="http://schemas.openxmlformats.org/drawingml/2006/chart">
            <c:chart xmlns:c="http://schemas.openxmlformats.org/drawingml/2006/chart" xmlns:r="http://schemas.openxmlformats.org/officeDocument/2006/relationships" r:id="rId2"/>
          </a:graphicData>
        </a:graphic>
      </p:graphicFrame>
      <p:sp>
        <p:nvSpPr>
          <p:cNvPr id="25" name="Slide Number Placeholder 3">
            <a:extLst>
              <a:ext uri="{FF2B5EF4-FFF2-40B4-BE49-F238E27FC236}">
                <a16:creationId xmlns:a16="http://schemas.microsoft.com/office/drawing/2014/main" id="{7F49528C-D588-4692-99A8-CF337F5B2A7C}"/>
              </a:ext>
            </a:extLst>
          </p:cNvPr>
          <p:cNvSpPr txBox="1">
            <a:spLocks/>
          </p:cNvSpPr>
          <p:nvPr/>
        </p:nvSpPr>
        <p:spPr>
          <a:xfrm>
            <a:off x="7036429" y="10097792"/>
            <a:ext cx="284268" cy="1798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b"/>
          <a:lstStyle>
            <a:defPPr>
              <a:defRPr lang="en-US"/>
            </a:defPPr>
            <a:lvl1pPr algn="r"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1pPr>
            <a:lvl2pPr marL="827608" indent="-318312"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2pPr>
            <a:lvl3pPr marL="1273245"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3pPr>
            <a:lvl4pPr marL="1782542"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4pPr>
            <a:lvl5pPr marL="2291840"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5pPr>
            <a:lvl6pPr marL="2801139"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6pPr>
            <a:lvl7pPr marL="3310437"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7pPr>
            <a:lvl8pPr marL="3819734"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8pPr>
            <a:lvl9pPr marL="4329032"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8C108AC4-FE19-4401-8E1D-66F7C418A7E2}" type="slidenum">
              <a:rPr kumimoji="0" lang="en-US" altLang="en-US" sz="900" b="0" i="0" u="none" strike="noStrike" kern="1200" cap="none" spc="0" normalizeH="0" baseline="0" noProof="0">
                <a:ln>
                  <a:noFill/>
                </a:ln>
                <a:solidFill>
                  <a:srgbClr val="8C9599">
                    <a:lumMod val="75000"/>
                  </a:srgbClr>
                </a:solidFill>
                <a:effectLst/>
                <a:uLnTx/>
                <a:uFillTx/>
                <a:latin typeface="Arial" pitchFamily="34" charset="0"/>
                <a:ea typeface="Arial Unicode MS"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4</a:t>
            </a:fld>
            <a:endParaRPr kumimoji="0" lang="en-US" altLang="en-US" sz="900" b="0" i="0" u="none" strike="noStrike" kern="1200" cap="none" spc="0" normalizeH="0" baseline="0" noProof="0" dirty="0">
              <a:ln>
                <a:noFill/>
              </a:ln>
              <a:solidFill>
                <a:srgbClr val="8C9599">
                  <a:lumMod val="75000"/>
                </a:srgbClr>
              </a:solidFill>
              <a:effectLst/>
              <a:uLnTx/>
              <a:uFillTx/>
              <a:latin typeface="Arial" pitchFamily="34" charset="0"/>
              <a:ea typeface="Arial Unicode MS" pitchFamily="34" charset="-128"/>
              <a:cs typeface="+mn-cs"/>
            </a:endParaRPr>
          </a:p>
        </p:txBody>
      </p:sp>
      <p:grpSp>
        <p:nvGrpSpPr>
          <p:cNvPr id="19" name="Group 18">
            <a:extLst>
              <a:ext uri="{FF2B5EF4-FFF2-40B4-BE49-F238E27FC236}">
                <a16:creationId xmlns:a16="http://schemas.microsoft.com/office/drawing/2014/main" id="{CE834AE0-89C0-4D11-87BB-77410D9DDE7C}"/>
              </a:ext>
            </a:extLst>
          </p:cNvPr>
          <p:cNvGrpSpPr/>
          <p:nvPr/>
        </p:nvGrpSpPr>
        <p:grpSpPr>
          <a:xfrm>
            <a:off x="2750482" y="3794999"/>
            <a:ext cx="1645920" cy="647929"/>
            <a:chOff x="2647737" y="4336024"/>
            <a:chExt cx="1802612" cy="360624"/>
          </a:xfrm>
        </p:grpSpPr>
        <p:cxnSp>
          <p:nvCxnSpPr>
            <p:cNvPr id="18" name="Connector: Elbow 17">
              <a:extLst>
                <a:ext uri="{FF2B5EF4-FFF2-40B4-BE49-F238E27FC236}">
                  <a16:creationId xmlns:a16="http://schemas.microsoft.com/office/drawing/2014/main" id="{BB5E6AF6-5F87-4F5D-8537-E4DDC5E512DD}"/>
                </a:ext>
              </a:extLst>
            </p:cNvPr>
            <p:cNvCxnSpPr>
              <a:cxnSpLocks/>
            </p:cNvCxnSpPr>
            <p:nvPr/>
          </p:nvCxnSpPr>
          <p:spPr>
            <a:xfrm rot="10800000" flipV="1">
              <a:off x="2647737" y="4516331"/>
              <a:ext cx="1802612" cy="180317"/>
            </a:xfrm>
            <a:prstGeom prst="bentConnector3">
              <a:avLst>
                <a:gd name="adj1" fmla="val 99844"/>
              </a:avLst>
            </a:prstGeom>
            <a:ln>
              <a:solidFill>
                <a:srgbClr val="D45D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90DB771B-DCBE-4F68-9D2E-9B70F2CBAC99}"/>
                </a:ext>
              </a:extLst>
            </p:cNvPr>
            <p:cNvCxnSpPr>
              <a:cxnSpLocks/>
            </p:cNvCxnSpPr>
            <p:nvPr/>
          </p:nvCxnSpPr>
          <p:spPr>
            <a:xfrm>
              <a:off x="4450348" y="4336024"/>
              <a:ext cx="0" cy="180317"/>
            </a:xfrm>
            <a:prstGeom prst="line">
              <a:avLst/>
            </a:prstGeom>
            <a:ln>
              <a:solidFill>
                <a:srgbClr val="D45D00"/>
              </a:solidFill>
            </a:ln>
          </p:spPr>
          <p:style>
            <a:lnRef idx="1">
              <a:schemeClr val="accent2"/>
            </a:lnRef>
            <a:fillRef idx="0">
              <a:schemeClr val="accent2"/>
            </a:fillRef>
            <a:effectRef idx="0">
              <a:schemeClr val="accent2"/>
            </a:effectRef>
            <a:fontRef idx="minor">
              <a:schemeClr val="tx1"/>
            </a:fontRef>
          </p:style>
        </p:cxnSp>
      </p:grpSp>
      <p:sp>
        <p:nvSpPr>
          <p:cNvPr id="4" name="Left Brace 3">
            <a:extLst>
              <a:ext uri="{FF2B5EF4-FFF2-40B4-BE49-F238E27FC236}">
                <a16:creationId xmlns:a16="http://schemas.microsoft.com/office/drawing/2014/main" id="{84A8CD44-B779-42A6-A2AA-45FB608A9BFE}"/>
              </a:ext>
            </a:extLst>
          </p:cNvPr>
          <p:cNvSpPr/>
          <p:nvPr/>
        </p:nvSpPr>
        <p:spPr>
          <a:xfrm rot="16200000">
            <a:off x="4310993" y="3489380"/>
            <a:ext cx="168112" cy="517523"/>
          </a:xfrm>
          <a:prstGeom prst="leftBrace">
            <a:avLst/>
          </a:prstGeom>
          <a:ln>
            <a:solidFill>
              <a:srgbClr val="D45D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8C9599"/>
              </a:solidFill>
              <a:effectLst/>
              <a:uLnTx/>
              <a:uFillTx/>
              <a:latin typeface="Arial"/>
              <a:ea typeface="+mn-ea"/>
              <a:cs typeface="+mn-cs"/>
            </a:endParaRPr>
          </a:p>
        </p:txBody>
      </p:sp>
      <p:grpSp>
        <p:nvGrpSpPr>
          <p:cNvPr id="33" name="Group 32">
            <a:extLst>
              <a:ext uri="{FF2B5EF4-FFF2-40B4-BE49-F238E27FC236}">
                <a16:creationId xmlns:a16="http://schemas.microsoft.com/office/drawing/2014/main" id="{66DCB65A-32EB-428B-A8F5-4D4EF72A1774}"/>
              </a:ext>
            </a:extLst>
          </p:cNvPr>
          <p:cNvGrpSpPr/>
          <p:nvPr/>
        </p:nvGrpSpPr>
        <p:grpSpPr>
          <a:xfrm flipH="1">
            <a:off x="1130178" y="6811767"/>
            <a:ext cx="857645" cy="338574"/>
            <a:chOff x="2647737" y="4336024"/>
            <a:chExt cx="1802612" cy="360624"/>
          </a:xfrm>
        </p:grpSpPr>
        <p:cxnSp>
          <p:nvCxnSpPr>
            <p:cNvPr id="34" name="Connector: Elbow 33">
              <a:extLst>
                <a:ext uri="{FF2B5EF4-FFF2-40B4-BE49-F238E27FC236}">
                  <a16:creationId xmlns:a16="http://schemas.microsoft.com/office/drawing/2014/main" id="{17C68880-854E-4B01-A56C-2ECDF2BCCD5D}"/>
                </a:ext>
              </a:extLst>
            </p:cNvPr>
            <p:cNvCxnSpPr>
              <a:cxnSpLocks/>
            </p:cNvCxnSpPr>
            <p:nvPr/>
          </p:nvCxnSpPr>
          <p:spPr>
            <a:xfrm rot="10800000" flipV="1">
              <a:off x="2647737" y="4516331"/>
              <a:ext cx="1802612" cy="180317"/>
            </a:xfrm>
            <a:prstGeom prst="bentConnector3">
              <a:avLst>
                <a:gd name="adj1" fmla="val 9984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D789FA0-FECD-4221-B5DC-9EACBF8EEF28}"/>
                </a:ext>
              </a:extLst>
            </p:cNvPr>
            <p:cNvCxnSpPr>
              <a:cxnSpLocks/>
            </p:cNvCxnSpPr>
            <p:nvPr/>
          </p:nvCxnSpPr>
          <p:spPr>
            <a:xfrm>
              <a:off x="4450348" y="4336024"/>
              <a:ext cx="0" cy="180317"/>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37" name="Group 36">
            <a:extLst>
              <a:ext uri="{FF2B5EF4-FFF2-40B4-BE49-F238E27FC236}">
                <a16:creationId xmlns:a16="http://schemas.microsoft.com/office/drawing/2014/main" id="{278EE56F-3588-4FDD-A773-C85A34966CF0}"/>
              </a:ext>
            </a:extLst>
          </p:cNvPr>
          <p:cNvGrpSpPr/>
          <p:nvPr/>
        </p:nvGrpSpPr>
        <p:grpSpPr>
          <a:xfrm>
            <a:off x="4565513" y="6909391"/>
            <a:ext cx="1008352" cy="240950"/>
            <a:chOff x="4450348" y="4336024"/>
            <a:chExt cx="2141877" cy="360590"/>
          </a:xfrm>
        </p:grpSpPr>
        <p:cxnSp>
          <p:nvCxnSpPr>
            <p:cNvPr id="38" name="Connector: Elbow 37">
              <a:extLst>
                <a:ext uri="{FF2B5EF4-FFF2-40B4-BE49-F238E27FC236}">
                  <a16:creationId xmlns:a16="http://schemas.microsoft.com/office/drawing/2014/main" id="{1473BF45-E2B5-4681-B19A-83B1DAD7EB5D}"/>
                </a:ext>
              </a:extLst>
            </p:cNvPr>
            <p:cNvCxnSpPr>
              <a:cxnSpLocks/>
            </p:cNvCxnSpPr>
            <p:nvPr/>
          </p:nvCxnSpPr>
          <p:spPr>
            <a:xfrm>
              <a:off x="4450348" y="4516306"/>
              <a:ext cx="2141877" cy="180308"/>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3A1BFDC4-705B-4379-97AA-9CBC6C2DCB16}"/>
                </a:ext>
              </a:extLst>
            </p:cNvPr>
            <p:cNvCxnSpPr>
              <a:cxnSpLocks/>
            </p:cNvCxnSpPr>
            <p:nvPr/>
          </p:nvCxnSpPr>
          <p:spPr>
            <a:xfrm>
              <a:off x="4450348" y="4336024"/>
              <a:ext cx="0" cy="180317"/>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26" name="Graphic 25" descr="Lightbulb and gear">
            <a:extLst>
              <a:ext uri="{FF2B5EF4-FFF2-40B4-BE49-F238E27FC236}">
                <a16:creationId xmlns:a16="http://schemas.microsoft.com/office/drawing/2014/main" id="{4EDB0C13-6A63-49FA-A284-1EE2F55FC9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9740" y="1654054"/>
            <a:ext cx="292485" cy="292485"/>
          </a:xfrm>
          <a:prstGeom prst="rect">
            <a:avLst/>
          </a:prstGeom>
        </p:spPr>
      </p:pic>
      <p:graphicFrame>
        <p:nvGraphicFramePr>
          <p:cNvPr id="28" name="Chart 27">
            <a:extLst>
              <a:ext uri="{FF2B5EF4-FFF2-40B4-BE49-F238E27FC236}">
                <a16:creationId xmlns:a16="http://schemas.microsoft.com/office/drawing/2014/main" id="{F1D8F605-AF68-4224-B96E-97B698FAAA17}"/>
              </a:ext>
            </a:extLst>
          </p:cNvPr>
          <p:cNvGraphicFramePr>
            <a:graphicFrameLocks/>
          </p:cNvGraphicFramePr>
          <p:nvPr>
            <p:extLst>
              <p:ext uri="{D42A27DB-BD31-4B8C-83A1-F6EECF244321}">
                <p14:modId xmlns:p14="http://schemas.microsoft.com/office/powerpoint/2010/main" val="336306443"/>
              </p:ext>
            </p:extLst>
          </p:nvPr>
        </p:nvGraphicFramePr>
        <p:xfrm>
          <a:off x="380691" y="4465633"/>
          <a:ext cx="4736330" cy="23785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Chart 30">
            <a:extLst>
              <a:ext uri="{FF2B5EF4-FFF2-40B4-BE49-F238E27FC236}">
                <a16:creationId xmlns:a16="http://schemas.microsoft.com/office/drawing/2014/main" id="{9737097B-7158-41BC-A672-E3DCE9BC19D4}"/>
              </a:ext>
            </a:extLst>
          </p:cNvPr>
          <p:cNvGraphicFramePr>
            <a:graphicFrameLocks/>
          </p:cNvGraphicFramePr>
          <p:nvPr>
            <p:extLst>
              <p:ext uri="{D42A27DB-BD31-4B8C-83A1-F6EECF244321}">
                <p14:modId xmlns:p14="http://schemas.microsoft.com/office/powerpoint/2010/main" val="2349212962"/>
              </p:ext>
            </p:extLst>
          </p:nvPr>
        </p:nvGraphicFramePr>
        <p:xfrm>
          <a:off x="372832" y="7150341"/>
          <a:ext cx="3284759" cy="27247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2" name="Chart 31">
            <a:extLst>
              <a:ext uri="{FF2B5EF4-FFF2-40B4-BE49-F238E27FC236}">
                <a16:creationId xmlns:a16="http://schemas.microsoft.com/office/drawing/2014/main" id="{8BC25C96-EBE8-4CD3-990E-B8D313CB3B01}"/>
              </a:ext>
            </a:extLst>
          </p:cNvPr>
          <p:cNvGraphicFramePr>
            <a:graphicFrameLocks/>
          </p:cNvGraphicFramePr>
          <p:nvPr>
            <p:extLst>
              <p:ext uri="{D42A27DB-BD31-4B8C-83A1-F6EECF244321}">
                <p14:modId xmlns:p14="http://schemas.microsoft.com/office/powerpoint/2010/main" val="918859490"/>
              </p:ext>
            </p:extLst>
          </p:nvPr>
        </p:nvGraphicFramePr>
        <p:xfrm>
          <a:off x="3886200" y="7150341"/>
          <a:ext cx="3560914" cy="2724790"/>
        </p:xfrm>
        <a:graphic>
          <a:graphicData uri="http://schemas.openxmlformats.org/drawingml/2006/chart">
            <c:chart xmlns:c="http://schemas.openxmlformats.org/drawingml/2006/chart" xmlns:r="http://schemas.openxmlformats.org/officeDocument/2006/relationships" r:id="rId7"/>
          </a:graphicData>
        </a:graphic>
      </p:graphicFrame>
      <p:sp>
        <p:nvSpPr>
          <p:cNvPr id="40" name="TextBox 86">
            <a:extLst>
              <a:ext uri="{FF2B5EF4-FFF2-40B4-BE49-F238E27FC236}">
                <a16:creationId xmlns:a16="http://schemas.microsoft.com/office/drawing/2014/main" id="{B8576618-BB9B-4EC5-9C46-0058E8990C40}"/>
              </a:ext>
            </a:extLst>
          </p:cNvPr>
          <p:cNvSpPr txBox="1"/>
          <p:nvPr/>
        </p:nvSpPr>
        <p:spPr>
          <a:xfrm>
            <a:off x="932159" y="4654242"/>
            <a:ext cx="3944808" cy="33857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Aft>
                <a:spcPts val="400"/>
              </a:spcAft>
              <a:buClr>
                <a:schemeClr val="accent3"/>
              </a:buClr>
            </a:pPr>
            <a:r>
              <a:rPr lang="en-US" sz="800" i="1" dirty="0">
                <a:solidFill>
                  <a:srgbClr val="4D4D4D"/>
                </a:solidFill>
              </a:rPr>
              <a:t>Analysis of providers with high image/text availability but varying successful augmentation (result of substandard image/text quality)</a:t>
            </a:r>
          </a:p>
        </p:txBody>
      </p:sp>
      <p:sp>
        <p:nvSpPr>
          <p:cNvPr id="35" name="Left Brace 34">
            <a:extLst>
              <a:ext uri="{FF2B5EF4-FFF2-40B4-BE49-F238E27FC236}">
                <a16:creationId xmlns:a16="http://schemas.microsoft.com/office/drawing/2014/main" id="{EBF9C6DB-A367-4290-9BF1-41D94E225505}"/>
              </a:ext>
            </a:extLst>
          </p:cNvPr>
          <p:cNvSpPr/>
          <p:nvPr/>
        </p:nvSpPr>
        <p:spPr>
          <a:xfrm rot="16200000">
            <a:off x="1046123" y="6501368"/>
            <a:ext cx="168112" cy="517523"/>
          </a:xfrm>
          <a:prstGeom prst="leftBrace">
            <a:avLst/>
          </a:prstGeom>
          <a:ln>
            <a:solidFill>
              <a:srgbClr val="D45D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8C9599"/>
              </a:solidFill>
              <a:effectLst/>
              <a:uLnTx/>
              <a:uFillTx/>
              <a:latin typeface="Arial"/>
              <a:ea typeface="+mn-ea"/>
              <a:cs typeface="+mn-cs"/>
            </a:endParaRPr>
          </a:p>
        </p:txBody>
      </p:sp>
      <p:sp>
        <p:nvSpPr>
          <p:cNvPr id="41" name="Left Brace 40">
            <a:extLst>
              <a:ext uri="{FF2B5EF4-FFF2-40B4-BE49-F238E27FC236}">
                <a16:creationId xmlns:a16="http://schemas.microsoft.com/office/drawing/2014/main" id="{86DDD539-57BC-4F47-8E67-91B0F8C98833}"/>
              </a:ext>
            </a:extLst>
          </p:cNvPr>
          <p:cNvSpPr/>
          <p:nvPr/>
        </p:nvSpPr>
        <p:spPr>
          <a:xfrm rot="16200000">
            <a:off x="4456130" y="6412696"/>
            <a:ext cx="218764" cy="781080"/>
          </a:xfrm>
          <a:prstGeom prst="leftBrace">
            <a:avLst/>
          </a:prstGeom>
          <a:ln>
            <a:solidFill>
              <a:srgbClr val="D45D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8C9599"/>
              </a:solidFill>
              <a:effectLst/>
              <a:uLnTx/>
              <a:uFillTx/>
              <a:latin typeface="Arial"/>
              <a:ea typeface="+mn-ea"/>
              <a:cs typeface="+mn-cs"/>
            </a:endParaRPr>
          </a:p>
        </p:txBody>
      </p:sp>
      <p:sp>
        <p:nvSpPr>
          <p:cNvPr id="3" name="TextBox 2">
            <a:extLst>
              <a:ext uri="{FF2B5EF4-FFF2-40B4-BE49-F238E27FC236}">
                <a16:creationId xmlns:a16="http://schemas.microsoft.com/office/drawing/2014/main" id="{C6C2C169-C10F-4820-888F-4A4D11D6F8B3}"/>
              </a:ext>
            </a:extLst>
          </p:cNvPr>
          <p:cNvSpPr txBox="1"/>
          <p:nvPr/>
        </p:nvSpPr>
        <p:spPr>
          <a:xfrm>
            <a:off x="3423519" y="1560890"/>
            <a:ext cx="5924550" cy="200055"/>
          </a:xfrm>
          <a:prstGeom prst="rect">
            <a:avLst/>
          </a:prstGeom>
          <a:noFill/>
        </p:spPr>
        <p:txBody>
          <a:bodyPr wrap="square" rtlCol="0">
            <a:spAutoFit/>
          </a:bodyPr>
          <a:lstStyle/>
          <a:p>
            <a:pPr>
              <a:spcAft>
                <a:spcPts val="400"/>
              </a:spcAft>
              <a:buClr>
                <a:schemeClr val="accent3"/>
              </a:buClr>
            </a:pPr>
            <a:r>
              <a:rPr lang="en-US" sz="700" dirty="0">
                <a:solidFill>
                  <a:srgbClr val="4D4D4D"/>
                </a:solidFill>
              </a:rPr>
              <a:t>*below analysis is on Referring Providers</a:t>
            </a:r>
          </a:p>
        </p:txBody>
      </p:sp>
    </p:spTree>
    <p:extLst>
      <p:ext uri="{BB962C8B-B14F-4D97-AF65-F5344CB8AC3E}">
        <p14:creationId xmlns:p14="http://schemas.microsoft.com/office/powerpoint/2010/main" val="2231041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AD583CE-BBB3-4943-AECC-133E5E3D2BA6}"/>
              </a:ext>
            </a:extLst>
          </p:cNvPr>
          <p:cNvSpPr>
            <a:spLocks noGrp="1"/>
          </p:cNvSpPr>
          <p:nvPr>
            <p:ph type="title"/>
          </p:nvPr>
        </p:nvSpPr>
        <p:spPr>
          <a:xfrm>
            <a:off x="350748" y="632635"/>
            <a:ext cx="4940608" cy="461666"/>
          </a:xfrm>
        </p:spPr>
        <p:txBody>
          <a:bodyPr>
            <a:normAutofit fontScale="90000"/>
          </a:bodyPr>
          <a:lstStyle/>
          <a:p>
            <a:r>
              <a:rPr lang="en-US" altLang="en-US" sz="1800" b="0" dirty="0">
                <a:solidFill>
                  <a:srgbClr val="D45D00"/>
                </a:solidFill>
              </a:rPr>
              <a:t>Case Review Staff Decisions – Policy Adherence</a:t>
            </a:r>
            <a:endParaRPr lang="en-US" altLang="en-US" sz="1800" dirty="0"/>
          </a:p>
        </p:txBody>
      </p:sp>
      <p:graphicFrame>
        <p:nvGraphicFramePr>
          <p:cNvPr id="29" name="Chart 28">
            <a:extLst>
              <a:ext uri="{FF2B5EF4-FFF2-40B4-BE49-F238E27FC236}">
                <a16:creationId xmlns:a16="http://schemas.microsoft.com/office/drawing/2014/main" id="{2E64EF30-422F-4F1C-B2B2-4F91DC2EA6B6}"/>
              </a:ext>
            </a:extLst>
          </p:cNvPr>
          <p:cNvGraphicFramePr>
            <a:graphicFrameLocks/>
          </p:cNvGraphicFramePr>
          <p:nvPr>
            <p:extLst>
              <p:ext uri="{D42A27DB-BD31-4B8C-83A1-F6EECF244321}">
                <p14:modId xmlns:p14="http://schemas.microsoft.com/office/powerpoint/2010/main" val="1984951746"/>
              </p:ext>
            </p:extLst>
          </p:nvPr>
        </p:nvGraphicFramePr>
        <p:xfrm>
          <a:off x="336686" y="2504273"/>
          <a:ext cx="7016396" cy="1786392"/>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DBBF67AD-1A3B-4B83-9485-527128D33ECF}"/>
              </a:ext>
            </a:extLst>
          </p:cNvPr>
          <p:cNvSpPr txBox="1"/>
          <p:nvPr/>
        </p:nvSpPr>
        <p:spPr>
          <a:xfrm>
            <a:off x="350748" y="1099843"/>
            <a:ext cx="7175662" cy="461665"/>
          </a:xfrm>
          <a:prstGeom prst="rect">
            <a:avLst/>
          </a:prstGeom>
          <a:noFill/>
        </p:spPr>
        <p:txBody>
          <a:bodyPr wrap="square" rtlCol="0">
            <a:spAutoFit/>
          </a:bodyPr>
          <a:lstStyle/>
          <a:p>
            <a:pPr>
              <a:spcAft>
                <a:spcPts val="400"/>
              </a:spcAft>
              <a:buClr>
                <a:schemeClr val="accent3"/>
              </a:buClr>
            </a:pPr>
            <a:r>
              <a:rPr lang="en-US" sz="1200" dirty="0">
                <a:solidFill>
                  <a:srgbClr val="4D4D4D"/>
                </a:solidFill>
              </a:rPr>
              <a:t>This section showcases the trends observed in </a:t>
            </a:r>
            <a:r>
              <a:rPr lang="en-US" sz="1200" dirty="0" err="1">
                <a:solidFill>
                  <a:srgbClr val="4D4D4D"/>
                </a:solidFill>
              </a:rPr>
              <a:t>iCUE</a:t>
            </a:r>
            <a:r>
              <a:rPr lang="en-US" sz="1200" dirty="0">
                <a:solidFill>
                  <a:srgbClr val="4D4D4D"/>
                </a:solidFill>
              </a:rPr>
              <a:t> approvals post Case review staff processing while consuming different quality of images/text.</a:t>
            </a:r>
          </a:p>
        </p:txBody>
      </p:sp>
      <p:sp>
        <p:nvSpPr>
          <p:cNvPr id="33" name="Rectangle: Rounded Corners 32">
            <a:extLst>
              <a:ext uri="{FF2B5EF4-FFF2-40B4-BE49-F238E27FC236}">
                <a16:creationId xmlns:a16="http://schemas.microsoft.com/office/drawing/2014/main" id="{05100E7A-BE67-4379-8467-6D6FDCAAEE5F}"/>
              </a:ext>
            </a:extLst>
          </p:cNvPr>
          <p:cNvSpPr/>
          <p:nvPr/>
        </p:nvSpPr>
        <p:spPr>
          <a:xfrm>
            <a:off x="290578" y="8705015"/>
            <a:ext cx="7235832" cy="1125355"/>
          </a:xfrm>
          <a:prstGeom prst="roundRect">
            <a:avLst/>
          </a:prstGeom>
          <a:noFill/>
          <a:ln>
            <a:solidFill>
              <a:srgbClr val="D45D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5" name="TextBox 34">
            <a:extLst>
              <a:ext uri="{FF2B5EF4-FFF2-40B4-BE49-F238E27FC236}">
                <a16:creationId xmlns:a16="http://schemas.microsoft.com/office/drawing/2014/main" id="{7F98FB3D-2ACC-425C-921C-8DEA8EBE93D7}"/>
              </a:ext>
            </a:extLst>
          </p:cNvPr>
          <p:cNvSpPr txBox="1"/>
          <p:nvPr/>
        </p:nvSpPr>
        <p:spPr>
          <a:xfrm>
            <a:off x="414299" y="8870942"/>
            <a:ext cx="7199417" cy="1169551"/>
          </a:xfrm>
          <a:prstGeom prst="rect">
            <a:avLst/>
          </a:prstGeom>
          <a:noFill/>
        </p:spPr>
        <p:txBody>
          <a:bodyPr wrap="square" rtlCol="0">
            <a:spAutoFit/>
          </a:bodyPr>
          <a:lstStyle/>
          <a:p>
            <a:pPr marL="171450" indent="-171450">
              <a:spcAft>
                <a:spcPts val="400"/>
              </a:spcAft>
              <a:buClr>
                <a:schemeClr val="tx1">
                  <a:lumMod val="75000"/>
                </a:schemeClr>
              </a:buClr>
              <a:buFont typeface="Arial" panose="020B0604020202020204" pitchFamily="34" charset="0"/>
              <a:buChar char="•"/>
            </a:pPr>
            <a:r>
              <a:rPr lang="en-US" sz="1000" dirty="0">
                <a:solidFill>
                  <a:srgbClr val="4D4D4D"/>
                </a:solidFill>
              </a:rPr>
              <a:t>~</a:t>
            </a:r>
            <a:r>
              <a:rPr lang="en-US" sz="1000" b="1" dirty="0">
                <a:solidFill>
                  <a:schemeClr val="tx1">
                    <a:lumMod val="50000"/>
                  </a:schemeClr>
                </a:solidFill>
                <a:cs typeface="Arial" panose="020B0604020202020204" pitchFamily="34" charset="0"/>
              </a:rPr>
              <a:t>77%</a:t>
            </a:r>
            <a:r>
              <a:rPr lang="en-US" sz="1000" dirty="0">
                <a:solidFill>
                  <a:schemeClr val="tx1">
                    <a:lumMod val="50000"/>
                  </a:schemeClr>
                </a:solidFill>
                <a:cs typeface="Arial" panose="020B0604020202020204" pitchFamily="34" charset="0"/>
              </a:rPr>
              <a:t> (31,027) of total cases (40,154) without attachment or relevant images/text attached are approved by case review staf</a:t>
            </a:r>
            <a:r>
              <a:rPr lang="en-US" sz="1000" dirty="0">
                <a:solidFill>
                  <a:srgbClr val="4D4D4D"/>
                </a:solidFill>
                <a:cs typeface="Arial" panose="020B0604020202020204" pitchFamily="34" charset="0"/>
              </a:rPr>
              <a:t>f</a:t>
            </a:r>
          </a:p>
          <a:p>
            <a:pPr marL="171450" indent="-171450">
              <a:spcAft>
                <a:spcPts val="400"/>
              </a:spcAft>
              <a:buClr>
                <a:schemeClr val="tx1">
                  <a:lumMod val="75000"/>
                </a:schemeClr>
              </a:buClr>
              <a:buFont typeface="Arial" panose="020B0604020202020204" pitchFamily="34" charset="0"/>
              <a:buChar char="•"/>
            </a:pPr>
            <a:r>
              <a:rPr lang="en-US" sz="1000" dirty="0">
                <a:solidFill>
                  <a:srgbClr val="4D4D4D"/>
                </a:solidFill>
                <a:cs typeface="Arial" panose="020B0604020202020204" pitchFamily="34" charset="0"/>
              </a:rPr>
              <a:t>High case review staff approvals (~80% approvals) are observed where case attachment doesn't have an image/text associated or the image/text doesn't meet the policy criteria</a:t>
            </a:r>
            <a:endParaRPr lang="en-US" sz="1000" dirty="0">
              <a:cs typeface="Arial" panose="020B0604020202020204" pitchFamily="34" charset="0"/>
            </a:endParaRPr>
          </a:p>
          <a:p>
            <a:pPr marL="171450" indent="-171450">
              <a:spcAft>
                <a:spcPts val="400"/>
              </a:spcAft>
              <a:buClr>
                <a:schemeClr val="tx1">
                  <a:lumMod val="75000"/>
                </a:schemeClr>
              </a:buClr>
              <a:buFont typeface="Arial" panose="020B0604020202020204" pitchFamily="34" charset="0"/>
              <a:buChar char="•"/>
            </a:pPr>
            <a:r>
              <a:rPr lang="en-US" sz="1000" dirty="0">
                <a:solidFill>
                  <a:srgbClr val="4D4D4D"/>
                </a:solidFill>
              </a:rPr>
              <a:t>Hip Arthroplasty, Knee Arthroplasty and Spinal Canal are top 3 use cases where case review staff approvals are highest</a:t>
            </a:r>
          </a:p>
          <a:p>
            <a:pPr marL="171450" indent="-171450">
              <a:spcAft>
                <a:spcPts val="400"/>
              </a:spcAft>
              <a:buClr>
                <a:schemeClr val="accent3"/>
              </a:buClr>
              <a:buFont typeface="Arial" panose="020B0604020202020204" pitchFamily="34" charset="0"/>
              <a:buChar char="•"/>
            </a:pPr>
            <a:endParaRPr lang="en-US" sz="1000" dirty="0">
              <a:solidFill>
                <a:srgbClr val="4D4D4D"/>
              </a:solidFill>
            </a:endParaRPr>
          </a:p>
        </p:txBody>
      </p:sp>
      <p:sp>
        <p:nvSpPr>
          <p:cNvPr id="36" name="Text Box 2">
            <a:extLst>
              <a:ext uri="{FF2B5EF4-FFF2-40B4-BE49-F238E27FC236}">
                <a16:creationId xmlns:a16="http://schemas.microsoft.com/office/drawing/2014/main" id="{66308019-FACC-4CFC-8131-01B48434907E}"/>
              </a:ext>
            </a:extLst>
          </p:cNvPr>
          <p:cNvSpPr txBox="1">
            <a:spLocks noChangeArrowheads="1"/>
          </p:cNvSpPr>
          <p:nvPr/>
        </p:nvSpPr>
        <p:spPr bwMode="auto">
          <a:xfrm>
            <a:off x="3648477" y="8700317"/>
            <a:ext cx="1511510" cy="34125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Bef>
                <a:spcPts val="0"/>
              </a:spcBef>
              <a:spcAft>
                <a:spcPts val="800"/>
              </a:spcAft>
            </a:pPr>
            <a:r>
              <a:rPr lang="en-US" sz="1000" dirty="0">
                <a:solidFill>
                  <a:srgbClr val="D45D00"/>
                </a:solidFill>
                <a:ea typeface="Calibri" panose="020F0502020204030204" pitchFamily="34" charset="0"/>
                <a:cs typeface="Arial" panose="020B0604020202020204" pitchFamily="34" charset="0"/>
              </a:rPr>
              <a:t>Key Highlights</a:t>
            </a:r>
          </a:p>
        </p:txBody>
      </p:sp>
      <p:grpSp>
        <p:nvGrpSpPr>
          <p:cNvPr id="38" name="Group 37">
            <a:extLst>
              <a:ext uri="{FF2B5EF4-FFF2-40B4-BE49-F238E27FC236}">
                <a16:creationId xmlns:a16="http://schemas.microsoft.com/office/drawing/2014/main" id="{5D9DEEDB-0D3E-4FAC-B785-A15CBBCF405F}"/>
              </a:ext>
            </a:extLst>
          </p:cNvPr>
          <p:cNvGrpSpPr/>
          <p:nvPr/>
        </p:nvGrpSpPr>
        <p:grpSpPr>
          <a:xfrm>
            <a:off x="3512846" y="5526320"/>
            <a:ext cx="510618" cy="422969"/>
            <a:chOff x="2651697" y="4693696"/>
            <a:chExt cx="444500" cy="328150"/>
          </a:xfrm>
        </p:grpSpPr>
        <p:pic>
          <p:nvPicPr>
            <p:cNvPr id="39" name="Graphic 11" descr="Image">
              <a:extLst>
                <a:ext uri="{FF2B5EF4-FFF2-40B4-BE49-F238E27FC236}">
                  <a16:creationId xmlns:a16="http://schemas.microsoft.com/office/drawing/2014/main" id="{D0ED2EEC-DB1E-4166-ACAC-4915DAFD81B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12987" y="4693696"/>
              <a:ext cx="323850" cy="323850"/>
            </a:xfrm>
            <a:prstGeom prst="rect">
              <a:avLst/>
            </a:prstGeom>
          </p:spPr>
        </p:pic>
        <p:grpSp>
          <p:nvGrpSpPr>
            <p:cNvPr id="40" name="Group 39">
              <a:extLst>
                <a:ext uri="{FF2B5EF4-FFF2-40B4-BE49-F238E27FC236}">
                  <a16:creationId xmlns:a16="http://schemas.microsoft.com/office/drawing/2014/main" id="{0595BD01-E736-4FB5-9265-A012AD46DD25}"/>
                </a:ext>
              </a:extLst>
            </p:cNvPr>
            <p:cNvGrpSpPr/>
            <p:nvPr/>
          </p:nvGrpSpPr>
          <p:grpSpPr>
            <a:xfrm>
              <a:off x="2651697" y="4697996"/>
              <a:ext cx="444500" cy="323850"/>
              <a:chOff x="2253886" y="4693696"/>
              <a:chExt cx="444500" cy="323850"/>
            </a:xfrm>
          </p:grpSpPr>
          <p:cxnSp>
            <p:nvCxnSpPr>
              <p:cNvPr id="41" name="Straight Connector 40">
                <a:extLst>
                  <a:ext uri="{FF2B5EF4-FFF2-40B4-BE49-F238E27FC236}">
                    <a16:creationId xmlns:a16="http://schemas.microsoft.com/office/drawing/2014/main" id="{4B408F7B-5C12-4544-91BE-C3408FDF6335}"/>
                  </a:ext>
                </a:extLst>
              </p:cNvPr>
              <p:cNvCxnSpPr/>
              <p:nvPr/>
            </p:nvCxnSpPr>
            <p:spPr>
              <a:xfrm flipV="1">
                <a:off x="2253886" y="4725446"/>
                <a:ext cx="444500" cy="292100"/>
              </a:xfrm>
              <a:prstGeom prst="line">
                <a:avLst/>
              </a:prstGeom>
              <a:ln w="952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27D7F2C0-4F9C-4E8B-A118-5825D3EAD50D}"/>
                  </a:ext>
                </a:extLst>
              </p:cNvPr>
              <p:cNvCxnSpPr/>
              <p:nvPr/>
            </p:nvCxnSpPr>
            <p:spPr>
              <a:xfrm>
                <a:off x="2291986" y="4693696"/>
                <a:ext cx="393700" cy="317500"/>
              </a:xfrm>
              <a:prstGeom prst="line">
                <a:avLst/>
              </a:prstGeom>
              <a:ln w="9525">
                <a:solidFill>
                  <a:srgbClr val="FF0000"/>
                </a:solidFill>
              </a:ln>
            </p:spPr>
            <p:style>
              <a:lnRef idx="1">
                <a:schemeClr val="accent2"/>
              </a:lnRef>
              <a:fillRef idx="0">
                <a:schemeClr val="accent2"/>
              </a:fillRef>
              <a:effectRef idx="0">
                <a:schemeClr val="accent2"/>
              </a:effectRef>
              <a:fontRef idx="minor">
                <a:schemeClr val="tx1"/>
              </a:fontRef>
            </p:style>
          </p:cxnSp>
        </p:grpSp>
      </p:grpSp>
      <p:grpSp>
        <p:nvGrpSpPr>
          <p:cNvPr id="43" name="Group 42">
            <a:extLst>
              <a:ext uri="{FF2B5EF4-FFF2-40B4-BE49-F238E27FC236}">
                <a16:creationId xmlns:a16="http://schemas.microsoft.com/office/drawing/2014/main" id="{77D8B695-6B44-4A2B-8FB7-5B44B726D80A}"/>
              </a:ext>
            </a:extLst>
          </p:cNvPr>
          <p:cNvGrpSpPr/>
          <p:nvPr/>
        </p:nvGrpSpPr>
        <p:grpSpPr>
          <a:xfrm>
            <a:off x="1217034" y="5495680"/>
            <a:ext cx="442642" cy="421970"/>
            <a:chOff x="879239" y="4680996"/>
            <a:chExt cx="444500" cy="352939"/>
          </a:xfrm>
        </p:grpSpPr>
        <p:pic>
          <p:nvPicPr>
            <p:cNvPr id="44" name="Graphic 2" descr="Document">
              <a:extLst>
                <a:ext uri="{FF2B5EF4-FFF2-40B4-BE49-F238E27FC236}">
                  <a16:creationId xmlns:a16="http://schemas.microsoft.com/office/drawing/2014/main" id="{70FD63D0-1424-4082-8CB9-407E4997EA3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8097" y="4680996"/>
              <a:ext cx="336550" cy="336550"/>
            </a:xfrm>
            <a:prstGeom prst="rect">
              <a:avLst/>
            </a:prstGeom>
          </p:spPr>
        </p:pic>
        <p:grpSp>
          <p:nvGrpSpPr>
            <p:cNvPr id="45" name="Group 44">
              <a:extLst>
                <a:ext uri="{FF2B5EF4-FFF2-40B4-BE49-F238E27FC236}">
                  <a16:creationId xmlns:a16="http://schemas.microsoft.com/office/drawing/2014/main" id="{646E46D7-4A1F-4EC5-B1D7-4C4A7DA37A0E}"/>
                </a:ext>
              </a:extLst>
            </p:cNvPr>
            <p:cNvGrpSpPr/>
            <p:nvPr/>
          </p:nvGrpSpPr>
          <p:grpSpPr>
            <a:xfrm>
              <a:off x="879239" y="4710085"/>
              <a:ext cx="444500" cy="323850"/>
              <a:chOff x="568325" y="4726748"/>
              <a:chExt cx="444500" cy="323850"/>
            </a:xfrm>
          </p:grpSpPr>
          <p:cxnSp>
            <p:nvCxnSpPr>
              <p:cNvPr id="46" name="Straight Connector 45">
                <a:extLst>
                  <a:ext uri="{FF2B5EF4-FFF2-40B4-BE49-F238E27FC236}">
                    <a16:creationId xmlns:a16="http://schemas.microsoft.com/office/drawing/2014/main" id="{AC6C872E-1896-4305-AEF8-1BC86451ADB8}"/>
                  </a:ext>
                </a:extLst>
              </p:cNvPr>
              <p:cNvCxnSpPr/>
              <p:nvPr/>
            </p:nvCxnSpPr>
            <p:spPr>
              <a:xfrm>
                <a:off x="612775" y="4726748"/>
                <a:ext cx="393700" cy="3175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F0E009E1-B8D9-4931-ADAF-4FFA3AD3F426}"/>
                  </a:ext>
                </a:extLst>
              </p:cNvPr>
              <p:cNvCxnSpPr/>
              <p:nvPr/>
            </p:nvCxnSpPr>
            <p:spPr>
              <a:xfrm flipV="1">
                <a:off x="568325" y="4758498"/>
                <a:ext cx="444500" cy="2921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pic>
        <p:nvPicPr>
          <p:cNvPr id="78" name="Graphic 77" descr="Checklist">
            <a:extLst>
              <a:ext uri="{FF2B5EF4-FFF2-40B4-BE49-F238E27FC236}">
                <a16:creationId xmlns:a16="http://schemas.microsoft.com/office/drawing/2014/main" id="{ABB5D75E-0F22-43DC-8361-0B5DDC3E615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42632" y="5517365"/>
            <a:ext cx="378600" cy="378600"/>
          </a:xfrm>
          <a:prstGeom prst="rect">
            <a:avLst/>
          </a:prstGeom>
        </p:spPr>
      </p:pic>
      <p:grpSp>
        <p:nvGrpSpPr>
          <p:cNvPr id="79" name="Group 78">
            <a:extLst>
              <a:ext uri="{FF2B5EF4-FFF2-40B4-BE49-F238E27FC236}">
                <a16:creationId xmlns:a16="http://schemas.microsoft.com/office/drawing/2014/main" id="{15930E32-2E7F-4DE1-8ACF-B3EA28A77D7C}"/>
              </a:ext>
            </a:extLst>
          </p:cNvPr>
          <p:cNvGrpSpPr/>
          <p:nvPr/>
        </p:nvGrpSpPr>
        <p:grpSpPr>
          <a:xfrm>
            <a:off x="5986328" y="5473773"/>
            <a:ext cx="452262" cy="475101"/>
            <a:chOff x="2253886" y="4693696"/>
            <a:chExt cx="444500" cy="323850"/>
          </a:xfrm>
        </p:grpSpPr>
        <p:cxnSp>
          <p:nvCxnSpPr>
            <p:cNvPr id="80" name="Straight Connector 79">
              <a:extLst>
                <a:ext uri="{FF2B5EF4-FFF2-40B4-BE49-F238E27FC236}">
                  <a16:creationId xmlns:a16="http://schemas.microsoft.com/office/drawing/2014/main" id="{6D79AAD1-4AB6-484D-A8AC-E0AC8D377C07}"/>
                </a:ext>
              </a:extLst>
            </p:cNvPr>
            <p:cNvCxnSpPr/>
            <p:nvPr/>
          </p:nvCxnSpPr>
          <p:spPr>
            <a:xfrm flipV="1">
              <a:off x="2253886" y="4725446"/>
              <a:ext cx="444500" cy="292100"/>
            </a:xfrm>
            <a:prstGeom prst="line">
              <a:avLst/>
            </a:prstGeom>
            <a:ln w="952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BF5F0BBB-2C5B-4B39-987C-9649502B5E4C}"/>
                </a:ext>
              </a:extLst>
            </p:cNvPr>
            <p:cNvCxnSpPr/>
            <p:nvPr/>
          </p:nvCxnSpPr>
          <p:spPr>
            <a:xfrm>
              <a:off x="2291986" y="4693696"/>
              <a:ext cx="393700" cy="317500"/>
            </a:xfrm>
            <a:prstGeom prst="line">
              <a:avLst/>
            </a:prstGeom>
            <a:ln w="9525">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88" name="TextBox 87">
            <a:extLst>
              <a:ext uri="{FF2B5EF4-FFF2-40B4-BE49-F238E27FC236}">
                <a16:creationId xmlns:a16="http://schemas.microsoft.com/office/drawing/2014/main" id="{5C4663BA-6C71-40B6-A14A-8F2438543D7D}"/>
              </a:ext>
            </a:extLst>
          </p:cNvPr>
          <p:cNvSpPr txBox="1"/>
          <p:nvPr/>
        </p:nvSpPr>
        <p:spPr>
          <a:xfrm>
            <a:off x="4736930" y="1705889"/>
            <a:ext cx="846114" cy="341122"/>
          </a:xfrm>
          <a:prstGeom prst="rect">
            <a:avLst/>
          </a:prstGeom>
          <a:noFill/>
        </p:spPr>
        <p:txBody>
          <a:bodyPr wrap="square" rtlCol="0">
            <a:spAutoFit/>
          </a:bodyPr>
          <a:lstStyle/>
          <a:p>
            <a:pPr marL="171450" indent="-171450">
              <a:spcAft>
                <a:spcPts val="400"/>
              </a:spcAft>
              <a:buClr>
                <a:schemeClr val="accent3"/>
              </a:buClr>
              <a:buFont typeface="Arial" panose="020B0604020202020204" pitchFamily="34" charset="0"/>
              <a:buChar char="•"/>
            </a:pPr>
            <a:endParaRPr lang="en-US" dirty="0">
              <a:solidFill>
                <a:srgbClr val="4D4D4D"/>
              </a:solidFill>
            </a:endParaRPr>
          </a:p>
        </p:txBody>
      </p:sp>
      <p:graphicFrame>
        <p:nvGraphicFramePr>
          <p:cNvPr id="89" name="Table 88">
            <a:extLst>
              <a:ext uri="{FF2B5EF4-FFF2-40B4-BE49-F238E27FC236}">
                <a16:creationId xmlns:a16="http://schemas.microsoft.com/office/drawing/2014/main" id="{31EDF3FA-8438-474C-ACA4-BE618024A70E}"/>
              </a:ext>
            </a:extLst>
          </p:cNvPr>
          <p:cNvGraphicFramePr>
            <a:graphicFrameLocks noGrp="1"/>
          </p:cNvGraphicFramePr>
          <p:nvPr>
            <p:extLst>
              <p:ext uri="{D42A27DB-BD31-4B8C-83A1-F6EECF244321}">
                <p14:modId xmlns:p14="http://schemas.microsoft.com/office/powerpoint/2010/main" val="3724232727"/>
              </p:ext>
            </p:extLst>
          </p:nvPr>
        </p:nvGraphicFramePr>
        <p:xfrm>
          <a:off x="350748" y="5227783"/>
          <a:ext cx="7123805" cy="3362174"/>
        </p:xfrm>
        <a:graphic>
          <a:graphicData uri="http://schemas.openxmlformats.org/drawingml/2006/table">
            <a:tbl>
              <a:tblPr/>
              <a:tblGrid>
                <a:gridCol w="2308611">
                  <a:extLst>
                    <a:ext uri="{9D8B030D-6E8A-4147-A177-3AD203B41FA5}">
                      <a16:colId xmlns:a16="http://schemas.microsoft.com/office/drawing/2014/main" val="2094501578"/>
                    </a:ext>
                  </a:extLst>
                </a:gridCol>
                <a:gridCol w="2367201">
                  <a:extLst>
                    <a:ext uri="{9D8B030D-6E8A-4147-A177-3AD203B41FA5}">
                      <a16:colId xmlns:a16="http://schemas.microsoft.com/office/drawing/2014/main" val="794895043"/>
                    </a:ext>
                  </a:extLst>
                </a:gridCol>
                <a:gridCol w="2447993">
                  <a:extLst>
                    <a:ext uri="{9D8B030D-6E8A-4147-A177-3AD203B41FA5}">
                      <a16:colId xmlns:a16="http://schemas.microsoft.com/office/drawing/2014/main" val="4271727047"/>
                    </a:ext>
                  </a:extLst>
                </a:gridCol>
              </a:tblGrid>
              <a:tr h="240932">
                <a:tc>
                  <a:txBody>
                    <a:bodyPr/>
                    <a:lstStyle/>
                    <a:p>
                      <a:pPr algn="ctr" fontAlgn="ctr"/>
                      <a:r>
                        <a:rPr lang="en-US" sz="1100" b="1" i="0" u="none" strike="noStrike" dirty="0">
                          <a:solidFill>
                            <a:srgbClr val="000000"/>
                          </a:solidFill>
                          <a:effectLst/>
                          <a:latin typeface="Calibri" panose="020F0502020204030204" pitchFamily="34" charset="0"/>
                        </a:rPr>
                        <a:t>No Attachment Found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5BD"/>
                    </a:solidFill>
                  </a:tcPr>
                </a:tc>
                <a:tc>
                  <a:txBody>
                    <a:bodyPr/>
                    <a:lstStyle/>
                    <a:p>
                      <a:pPr algn="ctr" fontAlgn="ctr"/>
                      <a:r>
                        <a:rPr lang="en-US" sz="1100" b="1" i="0" u="none" strike="noStrike" dirty="0">
                          <a:solidFill>
                            <a:srgbClr val="000000"/>
                          </a:solidFill>
                          <a:effectLst/>
                          <a:latin typeface="Calibri" panose="020F0502020204030204" pitchFamily="34" charset="0"/>
                        </a:rPr>
                        <a:t>No Images/Text Identified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5BD"/>
                    </a:solidFill>
                  </a:tcPr>
                </a:tc>
                <a:tc>
                  <a:txBody>
                    <a:bodyPr/>
                    <a:lstStyle/>
                    <a:p>
                      <a:pPr algn="ctr" fontAlgn="ctr"/>
                      <a:r>
                        <a:rPr lang="en-US" sz="1100" b="1" i="0" u="none" strike="noStrike" dirty="0">
                          <a:solidFill>
                            <a:srgbClr val="000000"/>
                          </a:solidFill>
                          <a:effectLst/>
                          <a:latin typeface="Calibri" panose="020F0502020204030204" pitchFamily="34" charset="0"/>
                        </a:rPr>
                        <a:t>Substandard Images/Text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5BD"/>
                    </a:solidFill>
                  </a:tcPr>
                </a:tc>
                <a:extLst>
                  <a:ext uri="{0D108BD9-81ED-4DB2-BD59-A6C34878D82A}">
                    <a16:rowId xmlns:a16="http://schemas.microsoft.com/office/drawing/2014/main" val="4117786579"/>
                  </a:ext>
                </a:extLst>
              </a:tr>
              <a:tr h="3121242">
                <a:tc>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4901299"/>
                  </a:ext>
                </a:extLst>
              </a:tr>
            </a:tbl>
          </a:graphicData>
        </a:graphic>
      </p:graphicFrame>
      <p:sp>
        <p:nvSpPr>
          <p:cNvPr id="90" name="TextBox 89">
            <a:extLst>
              <a:ext uri="{FF2B5EF4-FFF2-40B4-BE49-F238E27FC236}">
                <a16:creationId xmlns:a16="http://schemas.microsoft.com/office/drawing/2014/main" id="{73628E90-4E56-4439-B49E-90CFD7827CD8}"/>
              </a:ext>
            </a:extLst>
          </p:cNvPr>
          <p:cNvSpPr txBox="1"/>
          <p:nvPr/>
        </p:nvSpPr>
        <p:spPr>
          <a:xfrm>
            <a:off x="331500" y="4712615"/>
            <a:ext cx="7336201" cy="400110"/>
          </a:xfrm>
          <a:prstGeom prst="rect">
            <a:avLst/>
          </a:prstGeom>
          <a:noFill/>
        </p:spPr>
        <p:txBody>
          <a:bodyPr wrap="square" rtlCol="0">
            <a:spAutoFit/>
          </a:bodyPr>
          <a:lstStyle/>
          <a:p>
            <a:pPr>
              <a:spcAft>
                <a:spcPts val="400"/>
              </a:spcAft>
              <a:buClr>
                <a:schemeClr val="accent3"/>
              </a:buClr>
            </a:pPr>
            <a:r>
              <a:rPr lang="en-US" sz="1000" dirty="0">
                <a:solidFill>
                  <a:srgbClr val="4D4D4D"/>
                </a:solidFill>
              </a:rPr>
              <a:t>Use case drill-down views of </a:t>
            </a:r>
            <a:r>
              <a:rPr lang="en-US" sz="1000" dirty="0" err="1">
                <a:solidFill>
                  <a:srgbClr val="4D4D4D"/>
                </a:solidFill>
              </a:rPr>
              <a:t>iCUE</a:t>
            </a:r>
            <a:r>
              <a:rPr lang="en-US" sz="1000" dirty="0">
                <a:solidFill>
                  <a:srgbClr val="4D4D4D"/>
                </a:solidFill>
              </a:rPr>
              <a:t> Approvals based on no attachment found, no images/text identified and substandard images/text, not adhering to the policy guidelines for case review staff</a:t>
            </a:r>
            <a:endParaRPr lang="en-US" sz="1000" b="1" i="1" dirty="0">
              <a:solidFill>
                <a:srgbClr val="4D4D4D"/>
              </a:solidFill>
            </a:endParaRPr>
          </a:p>
        </p:txBody>
      </p:sp>
      <p:grpSp>
        <p:nvGrpSpPr>
          <p:cNvPr id="94" name="Group 93">
            <a:extLst>
              <a:ext uri="{FF2B5EF4-FFF2-40B4-BE49-F238E27FC236}">
                <a16:creationId xmlns:a16="http://schemas.microsoft.com/office/drawing/2014/main" id="{53AB6C20-596B-444F-8F33-569D59D9CC2D}"/>
              </a:ext>
            </a:extLst>
          </p:cNvPr>
          <p:cNvGrpSpPr/>
          <p:nvPr/>
        </p:nvGrpSpPr>
        <p:grpSpPr>
          <a:xfrm>
            <a:off x="414299" y="4379787"/>
            <a:ext cx="7013942" cy="261610"/>
            <a:chOff x="379229" y="3648115"/>
            <a:chExt cx="7013942" cy="261610"/>
          </a:xfrm>
        </p:grpSpPr>
        <p:cxnSp>
          <p:nvCxnSpPr>
            <p:cNvPr id="91" name="Straight Connector 90">
              <a:extLst>
                <a:ext uri="{FF2B5EF4-FFF2-40B4-BE49-F238E27FC236}">
                  <a16:creationId xmlns:a16="http://schemas.microsoft.com/office/drawing/2014/main" id="{72B18556-36BB-476F-89E8-255E3D3CF618}"/>
                </a:ext>
              </a:extLst>
            </p:cNvPr>
            <p:cNvCxnSpPr>
              <a:cxnSpLocks/>
              <a:endCxn id="92" idx="1"/>
            </p:cNvCxnSpPr>
            <p:nvPr/>
          </p:nvCxnSpPr>
          <p:spPr>
            <a:xfrm>
              <a:off x="379229" y="3778920"/>
              <a:ext cx="1906771" cy="0"/>
            </a:xfrm>
            <a:prstGeom prst="line">
              <a:avLst/>
            </a:prstGeom>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CA5B2048-4B0E-41BD-9677-BFF90ACC479A}"/>
                </a:ext>
              </a:extLst>
            </p:cNvPr>
            <p:cNvSpPr txBox="1"/>
            <p:nvPr/>
          </p:nvSpPr>
          <p:spPr>
            <a:xfrm>
              <a:off x="2286000" y="3648115"/>
              <a:ext cx="2926380" cy="261610"/>
            </a:xfrm>
            <a:prstGeom prst="rect">
              <a:avLst/>
            </a:prstGeom>
            <a:noFill/>
            <a:ln>
              <a:solidFill>
                <a:schemeClr val="tx1"/>
              </a:solidFill>
            </a:ln>
          </p:spPr>
          <p:txBody>
            <a:bodyPr wrap="square" rtlCol="0">
              <a:spAutoFit/>
            </a:bodyPr>
            <a:lstStyle/>
            <a:p>
              <a:pPr algn="ctr">
                <a:spcAft>
                  <a:spcPts val="400"/>
                </a:spcAft>
                <a:buClr>
                  <a:srgbClr val="00A8F7"/>
                </a:buClr>
              </a:pPr>
              <a:r>
                <a:rPr lang="en-US" sz="1100" b="1" i="1" dirty="0" err="1">
                  <a:solidFill>
                    <a:srgbClr val="D45D00"/>
                  </a:solidFill>
                </a:rPr>
                <a:t>iCUE</a:t>
              </a:r>
              <a:r>
                <a:rPr lang="en-US" sz="1100" b="1" i="1" dirty="0">
                  <a:solidFill>
                    <a:srgbClr val="D45D00"/>
                  </a:solidFill>
                </a:rPr>
                <a:t> Approvals - Use Case Drill Down</a:t>
              </a:r>
              <a:endParaRPr lang="en-US" b="1" i="1" dirty="0">
                <a:solidFill>
                  <a:srgbClr val="D45D00"/>
                </a:solidFill>
              </a:endParaRPr>
            </a:p>
          </p:txBody>
        </p:sp>
        <p:cxnSp>
          <p:nvCxnSpPr>
            <p:cNvPr id="93" name="Straight Connector 92">
              <a:extLst>
                <a:ext uri="{FF2B5EF4-FFF2-40B4-BE49-F238E27FC236}">
                  <a16:creationId xmlns:a16="http://schemas.microsoft.com/office/drawing/2014/main" id="{E1C8E539-6BCE-47FC-A9FF-4954618C92DF}"/>
                </a:ext>
              </a:extLst>
            </p:cNvPr>
            <p:cNvCxnSpPr>
              <a:cxnSpLocks/>
              <a:stCxn id="92" idx="3"/>
            </p:cNvCxnSpPr>
            <p:nvPr/>
          </p:nvCxnSpPr>
          <p:spPr>
            <a:xfrm>
              <a:off x="5212380" y="3778920"/>
              <a:ext cx="2180791" cy="3"/>
            </a:xfrm>
            <a:prstGeom prst="line">
              <a:avLst/>
            </a:prstGeom>
          </p:spPr>
          <p:style>
            <a:lnRef idx="1">
              <a:schemeClr val="dk1"/>
            </a:lnRef>
            <a:fillRef idx="0">
              <a:schemeClr val="dk1"/>
            </a:fillRef>
            <a:effectRef idx="0">
              <a:schemeClr val="dk1"/>
            </a:effectRef>
            <a:fontRef idx="minor">
              <a:schemeClr val="tx1"/>
            </a:fontRef>
          </p:style>
        </p:cxnSp>
      </p:grpSp>
      <p:graphicFrame>
        <p:nvGraphicFramePr>
          <p:cNvPr id="96" name="Chart 95">
            <a:extLst>
              <a:ext uri="{FF2B5EF4-FFF2-40B4-BE49-F238E27FC236}">
                <a16:creationId xmlns:a16="http://schemas.microsoft.com/office/drawing/2014/main" id="{652FF21A-65C4-4AC1-927D-F53CDBC8AD66}"/>
              </a:ext>
            </a:extLst>
          </p:cNvPr>
          <p:cNvGraphicFramePr>
            <a:graphicFrameLocks/>
          </p:cNvGraphicFramePr>
          <p:nvPr>
            <p:extLst>
              <p:ext uri="{D42A27DB-BD31-4B8C-83A1-F6EECF244321}">
                <p14:modId xmlns:p14="http://schemas.microsoft.com/office/powerpoint/2010/main" val="1400162315"/>
              </p:ext>
            </p:extLst>
          </p:nvPr>
        </p:nvGraphicFramePr>
        <p:xfrm>
          <a:off x="2708561" y="5916563"/>
          <a:ext cx="2073275" cy="271092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97" name="Chart 96">
            <a:extLst>
              <a:ext uri="{FF2B5EF4-FFF2-40B4-BE49-F238E27FC236}">
                <a16:creationId xmlns:a16="http://schemas.microsoft.com/office/drawing/2014/main" id="{EB977BC8-7CC7-4815-9BC7-5DF578423D23}"/>
              </a:ext>
            </a:extLst>
          </p:cNvPr>
          <p:cNvGraphicFramePr>
            <a:graphicFrameLocks/>
          </p:cNvGraphicFramePr>
          <p:nvPr>
            <p:extLst>
              <p:ext uri="{D42A27DB-BD31-4B8C-83A1-F6EECF244321}">
                <p14:modId xmlns:p14="http://schemas.microsoft.com/office/powerpoint/2010/main" val="867676198"/>
              </p:ext>
            </p:extLst>
          </p:nvPr>
        </p:nvGraphicFramePr>
        <p:xfrm>
          <a:off x="5062627" y="5916705"/>
          <a:ext cx="2359025" cy="2587239"/>
        </p:xfrm>
        <a:graphic>
          <a:graphicData uri="http://schemas.openxmlformats.org/drawingml/2006/chart">
            <c:chart xmlns:c="http://schemas.openxmlformats.org/drawingml/2006/chart" xmlns:r="http://schemas.openxmlformats.org/officeDocument/2006/relationships" r:id="rId11"/>
          </a:graphicData>
        </a:graphic>
      </p:graphicFrame>
      <p:pic>
        <p:nvPicPr>
          <p:cNvPr id="34" name="Graphic 33" descr="Lightbulb and gear">
            <a:extLst>
              <a:ext uri="{FF2B5EF4-FFF2-40B4-BE49-F238E27FC236}">
                <a16:creationId xmlns:a16="http://schemas.microsoft.com/office/drawing/2014/main" id="{3AC96560-37C6-4D17-85F7-130FF379D1E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73900" y="8705634"/>
            <a:ext cx="243055" cy="243055"/>
          </a:xfrm>
          <a:prstGeom prst="rect">
            <a:avLst/>
          </a:prstGeom>
        </p:spPr>
      </p:pic>
      <p:sp>
        <p:nvSpPr>
          <p:cNvPr id="37" name="Slide Number Placeholder 3">
            <a:extLst>
              <a:ext uri="{FF2B5EF4-FFF2-40B4-BE49-F238E27FC236}">
                <a16:creationId xmlns:a16="http://schemas.microsoft.com/office/drawing/2014/main" id="{4B9D32D9-723B-4E39-B4CB-B17F1F8BF5D3}"/>
              </a:ext>
            </a:extLst>
          </p:cNvPr>
          <p:cNvSpPr txBox="1">
            <a:spLocks/>
          </p:cNvSpPr>
          <p:nvPr/>
        </p:nvSpPr>
        <p:spPr>
          <a:xfrm>
            <a:off x="7036429" y="10097792"/>
            <a:ext cx="284268" cy="1798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b"/>
          <a:lstStyle>
            <a:defPPr>
              <a:defRPr lang="en-US"/>
            </a:defPPr>
            <a:lvl1pPr algn="r"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1pPr>
            <a:lvl2pPr marL="827608" indent="-318312"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2pPr>
            <a:lvl3pPr marL="1273245"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3pPr>
            <a:lvl4pPr marL="1782542"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4pPr>
            <a:lvl5pPr marL="2291840"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5pPr>
            <a:lvl6pPr marL="2801139"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6pPr>
            <a:lvl7pPr marL="3310437"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7pPr>
            <a:lvl8pPr marL="3819734"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8pPr>
            <a:lvl9pPr marL="4329032"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8C108AC4-FE19-4401-8E1D-66F7C418A7E2}" type="slidenum">
              <a:rPr kumimoji="0" lang="en-US" altLang="en-US" sz="900" b="0" i="0" u="none" strike="noStrike" kern="1200" cap="none" spc="0" normalizeH="0" baseline="0" noProof="0">
                <a:ln>
                  <a:noFill/>
                </a:ln>
                <a:solidFill>
                  <a:srgbClr val="8C9599">
                    <a:lumMod val="75000"/>
                  </a:srgbClr>
                </a:solidFill>
                <a:effectLst/>
                <a:uLnTx/>
                <a:uFillTx/>
                <a:latin typeface="Arial" pitchFamily="34" charset="0"/>
                <a:ea typeface="Arial Unicode MS"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5</a:t>
            </a:fld>
            <a:endParaRPr kumimoji="0" lang="en-US" altLang="en-US" sz="900" b="0" i="0" u="none" strike="noStrike" kern="1200" cap="none" spc="0" normalizeH="0" baseline="0" noProof="0" dirty="0">
              <a:ln>
                <a:noFill/>
              </a:ln>
              <a:solidFill>
                <a:srgbClr val="8C9599">
                  <a:lumMod val="75000"/>
                </a:srgbClr>
              </a:solidFill>
              <a:effectLst/>
              <a:uLnTx/>
              <a:uFillTx/>
              <a:latin typeface="Arial" pitchFamily="34" charset="0"/>
              <a:ea typeface="Arial Unicode MS" pitchFamily="34" charset="-128"/>
              <a:cs typeface="+mn-cs"/>
            </a:endParaRPr>
          </a:p>
        </p:txBody>
      </p:sp>
      <p:graphicFrame>
        <p:nvGraphicFramePr>
          <p:cNvPr id="48" name="Chart 47">
            <a:extLst>
              <a:ext uri="{FF2B5EF4-FFF2-40B4-BE49-F238E27FC236}">
                <a16:creationId xmlns:a16="http://schemas.microsoft.com/office/drawing/2014/main" id="{DBD8B964-A476-4B67-8362-E53978C5389B}"/>
              </a:ext>
            </a:extLst>
          </p:cNvPr>
          <p:cNvGraphicFramePr>
            <a:graphicFrameLocks/>
          </p:cNvGraphicFramePr>
          <p:nvPr>
            <p:extLst>
              <p:ext uri="{D42A27DB-BD31-4B8C-83A1-F6EECF244321}">
                <p14:modId xmlns:p14="http://schemas.microsoft.com/office/powerpoint/2010/main" val="2020475634"/>
              </p:ext>
            </p:extLst>
          </p:nvPr>
        </p:nvGraphicFramePr>
        <p:xfrm>
          <a:off x="375238" y="5849403"/>
          <a:ext cx="2275806" cy="27686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3" name="Table 2">
            <a:extLst>
              <a:ext uri="{FF2B5EF4-FFF2-40B4-BE49-F238E27FC236}">
                <a16:creationId xmlns:a16="http://schemas.microsoft.com/office/drawing/2014/main" id="{F5490A87-B054-4DF9-9CB0-19FFE1A4031B}"/>
              </a:ext>
            </a:extLst>
          </p:cNvPr>
          <p:cNvGraphicFramePr>
            <a:graphicFrameLocks noGrp="1"/>
          </p:cNvGraphicFramePr>
          <p:nvPr>
            <p:extLst>
              <p:ext uri="{D42A27DB-BD31-4B8C-83A1-F6EECF244321}">
                <p14:modId xmlns:p14="http://schemas.microsoft.com/office/powerpoint/2010/main" val="1854680399"/>
              </p:ext>
            </p:extLst>
          </p:nvPr>
        </p:nvGraphicFramePr>
        <p:xfrm>
          <a:off x="331500" y="1553431"/>
          <a:ext cx="7021580" cy="861720"/>
        </p:xfrm>
        <a:graphic>
          <a:graphicData uri="http://schemas.openxmlformats.org/drawingml/2006/table">
            <a:tbl>
              <a:tblPr/>
              <a:tblGrid>
                <a:gridCol w="1120782">
                  <a:extLst>
                    <a:ext uri="{9D8B030D-6E8A-4147-A177-3AD203B41FA5}">
                      <a16:colId xmlns:a16="http://schemas.microsoft.com/office/drawing/2014/main" val="2644027835"/>
                    </a:ext>
                  </a:extLst>
                </a:gridCol>
                <a:gridCol w="1358868">
                  <a:extLst>
                    <a:ext uri="{9D8B030D-6E8A-4147-A177-3AD203B41FA5}">
                      <a16:colId xmlns:a16="http://schemas.microsoft.com/office/drawing/2014/main" val="826287860"/>
                    </a:ext>
                  </a:extLst>
                </a:gridCol>
                <a:gridCol w="1497610">
                  <a:extLst>
                    <a:ext uri="{9D8B030D-6E8A-4147-A177-3AD203B41FA5}">
                      <a16:colId xmlns:a16="http://schemas.microsoft.com/office/drawing/2014/main" val="350068494"/>
                    </a:ext>
                  </a:extLst>
                </a:gridCol>
                <a:gridCol w="1523422">
                  <a:extLst>
                    <a:ext uri="{9D8B030D-6E8A-4147-A177-3AD203B41FA5}">
                      <a16:colId xmlns:a16="http://schemas.microsoft.com/office/drawing/2014/main" val="1567834279"/>
                    </a:ext>
                  </a:extLst>
                </a:gridCol>
                <a:gridCol w="1520898">
                  <a:extLst>
                    <a:ext uri="{9D8B030D-6E8A-4147-A177-3AD203B41FA5}">
                      <a16:colId xmlns:a16="http://schemas.microsoft.com/office/drawing/2014/main" val="77457446"/>
                    </a:ext>
                  </a:extLst>
                </a:gridCol>
              </a:tblGrid>
              <a:tr h="287240">
                <a:tc>
                  <a:txBody>
                    <a:bodyPr/>
                    <a:lstStyle/>
                    <a:p>
                      <a:pPr algn="l" fontAlgn="b"/>
                      <a:endParaRPr lang="en-US" sz="1100" b="0" i="0" u="none" strike="noStrike" dirty="0">
                        <a:solidFill>
                          <a:srgbClr val="000000"/>
                        </a:solidFill>
                        <a:effectLst/>
                        <a:latin typeface="Calibri" panose="020F0502020204030204" pitchFamily="34" charset="0"/>
                      </a:endParaRPr>
                    </a:p>
                  </a:txBody>
                  <a:tcPr marL="6350" marR="6350" marT="6350" marB="0" anchor="b">
                    <a:lnL>
                      <a:noFill/>
                    </a:lnL>
                    <a:lnR w="6350" cap="flat" cmpd="sng" algn="ctr">
                      <a:solidFill>
                        <a:srgbClr val="404040"/>
                      </a:solidFill>
                      <a:prstDash val="solid"/>
                      <a:round/>
                      <a:headEnd type="none" w="med" len="med"/>
                      <a:tailEnd type="none" w="med" len="med"/>
                    </a:lnR>
                    <a:lnT>
                      <a:noFill/>
                    </a:lnT>
                    <a:lnB w="6350" cap="flat" cmpd="sng" algn="ctr">
                      <a:solidFill>
                        <a:srgbClr val="40404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No Attachment Found</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9D5BD"/>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No Images/Text Identified</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9D5BD"/>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Substandard Images/Text</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9D5BD"/>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Successful Augmentation</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9D5BD"/>
                    </a:solidFill>
                  </a:tcPr>
                </a:tc>
                <a:extLst>
                  <a:ext uri="{0D108BD9-81ED-4DB2-BD59-A6C34878D82A}">
                    <a16:rowId xmlns:a16="http://schemas.microsoft.com/office/drawing/2014/main" val="1951387002"/>
                  </a:ext>
                </a:extLst>
              </a:tr>
              <a:tr h="287240">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Total Cases</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9D5BD"/>
                    </a:solidFill>
                  </a:tcPr>
                </a:tc>
                <a:tc>
                  <a:txBody>
                    <a:bodyPr/>
                    <a:lstStyle/>
                    <a:p>
                      <a:pPr algn="ctr" fontAlgn="ctr"/>
                      <a:r>
                        <a:rPr lang="en-US" sz="1000" b="1" i="0" u="none" strike="noStrike" dirty="0">
                          <a:solidFill>
                            <a:srgbClr val="666666"/>
                          </a:solidFill>
                          <a:effectLst/>
                          <a:latin typeface="Arial" panose="020B0604020202020204" pitchFamily="34" charset="0"/>
                          <a:cs typeface="Arial" panose="020B0604020202020204" pitchFamily="34" charset="0"/>
                        </a:rPr>
                        <a:t>5,885</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en-US" sz="1000" b="1" i="0" u="none" strike="noStrike" dirty="0">
                          <a:solidFill>
                            <a:srgbClr val="666666"/>
                          </a:solidFill>
                          <a:effectLst/>
                          <a:latin typeface="Arial" panose="020B0604020202020204" pitchFamily="34" charset="0"/>
                          <a:cs typeface="Arial" panose="020B0604020202020204" pitchFamily="34" charset="0"/>
                        </a:rPr>
                        <a:t>26,262</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en-US" sz="1000" b="1" i="0" u="none" strike="noStrike" dirty="0">
                          <a:solidFill>
                            <a:srgbClr val="666666"/>
                          </a:solidFill>
                          <a:effectLst/>
                          <a:latin typeface="Arial" panose="020B0604020202020204" pitchFamily="34" charset="0"/>
                          <a:cs typeface="Arial" panose="020B0604020202020204" pitchFamily="34" charset="0"/>
                        </a:rPr>
                        <a:t>8,007</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en-US" sz="1000" b="1" i="0" u="none" strike="noStrike" dirty="0">
                          <a:solidFill>
                            <a:srgbClr val="666666"/>
                          </a:solidFill>
                          <a:effectLst/>
                          <a:latin typeface="Arial" panose="020B0604020202020204" pitchFamily="34" charset="0"/>
                          <a:cs typeface="Arial" panose="020B0604020202020204" pitchFamily="34" charset="0"/>
                        </a:rPr>
                        <a:t>4,822</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365880944"/>
                  </a:ext>
                </a:extLst>
              </a:tr>
              <a:tr h="287240">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iCUE Approved</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9D5BD"/>
                    </a:solidFill>
                  </a:tcPr>
                </a:tc>
                <a:tc>
                  <a:txBody>
                    <a:bodyPr/>
                    <a:lstStyle/>
                    <a:p>
                      <a:pPr algn="ctr" fontAlgn="ctr"/>
                      <a:r>
                        <a:rPr lang="en-US" sz="1000" b="1" i="0" u="none" strike="noStrike" dirty="0">
                          <a:solidFill>
                            <a:srgbClr val="666666"/>
                          </a:solidFill>
                          <a:effectLst/>
                          <a:latin typeface="Arial" panose="020B0604020202020204" pitchFamily="34" charset="0"/>
                          <a:cs typeface="Arial" panose="020B0604020202020204" pitchFamily="34" charset="0"/>
                        </a:rPr>
                        <a:t>3,736 (63%)</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en-US" sz="1000" b="1" i="0" u="none" strike="noStrike" dirty="0">
                          <a:solidFill>
                            <a:srgbClr val="666666"/>
                          </a:solidFill>
                          <a:effectLst/>
                          <a:latin typeface="Arial" panose="020B0604020202020204" pitchFamily="34" charset="0"/>
                          <a:cs typeface="Arial" panose="020B0604020202020204" pitchFamily="34" charset="0"/>
                        </a:rPr>
                        <a:t>20,846 (79%)</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en-US" sz="1000" b="1" i="0" u="none" strike="noStrike" dirty="0">
                          <a:solidFill>
                            <a:srgbClr val="666666"/>
                          </a:solidFill>
                          <a:effectLst/>
                          <a:latin typeface="Arial" panose="020B0604020202020204" pitchFamily="34" charset="0"/>
                          <a:cs typeface="Arial" panose="020B0604020202020204" pitchFamily="34" charset="0"/>
                        </a:rPr>
                        <a:t>6,445 (80%)</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fontAlgn="ctr"/>
                      <a:r>
                        <a:rPr lang="en-US" sz="1000" b="1" i="0" u="none" strike="noStrike" dirty="0">
                          <a:solidFill>
                            <a:srgbClr val="666666"/>
                          </a:solidFill>
                          <a:effectLst/>
                          <a:latin typeface="Arial" panose="020B0604020202020204" pitchFamily="34" charset="0"/>
                          <a:cs typeface="Arial" panose="020B0604020202020204" pitchFamily="34" charset="0"/>
                        </a:rPr>
                        <a:t>3,501 (73%)</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951255400"/>
                  </a:ext>
                </a:extLst>
              </a:tr>
            </a:tbl>
          </a:graphicData>
        </a:graphic>
      </p:graphicFrame>
    </p:spTree>
    <p:extLst>
      <p:ext uri="{BB962C8B-B14F-4D97-AF65-F5344CB8AC3E}">
        <p14:creationId xmlns:p14="http://schemas.microsoft.com/office/powerpoint/2010/main" val="40880396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B0132-EE98-4055-BB80-C5DEDEC1EC12}"/>
              </a:ext>
            </a:extLst>
          </p:cNvPr>
          <p:cNvSpPr>
            <a:spLocks noGrp="1"/>
          </p:cNvSpPr>
          <p:nvPr>
            <p:ph type="title"/>
          </p:nvPr>
        </p:nvSpPr>
        <p:spPr>
          <a:xfrm>
            <a:off x="350747" y="688765"/>
            <a:ext cx="5827215" cy="510206"/>
          </a:xfrm>
        </p:spPr>
        <p:txBody>
          <a:bodyPr>
            <a:normAutofit/>
          </a:bodyPr>
          <a:lstStyle/>
          <a:p>
            <a:r>
              <a:rPr lang="en-US" altLang="en-US" sz="1800" b="0" dirty="0">
                <a:solidFill>
                  <a:srgbClr val="D45D00"/>
                </a:solidFill>
              </a:rPr>
              <a:t>Case Review Staff Decisions – Decision Concordance</a:t>
            </a:r>
            <a:endParaRPr lang="en-US" sz="1800" dirty="0"/>
          </a:p>
        </p:txBody>
      </p:sp>
      <p:sp>
        <p:nvSpPr>
          <p:cNvPr id="4" name="Slide Number Placeholder 3">
            <a:extLst>
              <a:ext uri="{FF2B5EF4-FFF2-40B4-BE49-F238E27FC236}">
                <a16:creationId xmlns:a16="http://schemas.microsoft.com/office/drawing/2014/main" id="{C716FA8B-920A-4530-8C10-4CE98F5F3E75}"/>
              </a:ext>
            </a:extLst>
          </p:cNvPr>
          <p:cNvSpPr>
            <a:spLocks noGrp="1"/>
          </p:cNvSpPr>
          <p:nvPr>
            <p:ph type="sldNum" sz="quarter" idx="12"/>
          </p:nvPr>
        </p:nvSpPr>
        <p:spPr/>
        <p:txBody>
          <a:bodyPr/>
          <a:lstStyle/>
          <a:p>
            <a:fld id="{90F9BDA0-AF0E-4BA8-B742-3B9C92A3E6FE}" type="slidenum">
              <a:rPr lang="en-US" smtClean="0">
                <a:solidFill>
                  <a:srgbClr val="8C9599"/>
                </a:solidFill>
              </a:rPr>
              <a:pPr/>
              <a:t>6</a:t>
            </a:fld>
            <a:endParaRPr lang="en-US" dirty="0">
              <a:solidFill>
                <a:srgbClr val="8C9599"/>
              </a:solidFill>
            </a:endParaRPr>
          </a:p>
        </p:txBody>
      </p:sp>
      <p:sp>
        <p:nvSpPr>
          <p:cNvPr id="15" name="TextBox 14">
            <a:extLst>
              <a:ext uri="{FF2B5EF4-FFF2-40B4-BE49-F238E27FC236}">
                <a16:creationId xmlns:a16="http://schemas.microsoft.com/office/drawing/2014/main" id="{7D87BBA0-0B63-4A29-B3E8-FB5FA4143F20}"/>
              </a:ext>
            </a:extLst>
          </p:cNvPr>
          <p:cNvSpPr txBox="1"/>
          <p:nvPr/>
        </p:nvSpPr>
        <p:spPr>
          <a:xfrm>
            <a:off x="350748" y="1217358"/>
            <a:ext cx="7374397" cy="859210"/>
          </a:xfrm>
          <a:prstGeom prst="rect">
            <a:avLst/>
          </a:prstGeom>
          <a:noFill/>
        </p:spPr>
        <p:txBody>
          <a:bodyPr wrap="square" rtlCol="0">
            <a:spAutoFit/>
          </a:bodyPr>
          <a:lstStyle/>
          <a:p>
            <a:pPr>
              <a:spcAft>
                <a:spcPts val="400"/>
              </a:spcAft>
              <a:buClr>
                <a:schemeClr val="accent3"/>
              </a:buClr>
            </a:pPr>
            <a:r>
              <a:rPr lang="en-US" sz="1200" dirty="0">
                <a:solidFill>
                  <a:srgbClr val="4D4D4D"/>
                </a:solidFill>
                <a:cs typeface="Arial" panose="020B0604020202020204" pitchFamily="34" charset="0"/>
              </a:rPr>
              <a:t>The primary objective of this section is to highlight the decision concordance between VIS and Case review staff decisions. The section covers all deployed use cases where VIS decision making criteria available.</a:t>
            </a:r>
          </a:p>
          <a:p>
            <a:pPr>
              <a:spcAft>
                <a:spcPts val="400"/>
              </a:spcAft>
              <a:buClr>
                <a:schemeClr val="accent3"/>
              </a:buClr>
            </a:pPr>
            <a:endParaRPr lang="en-US" sz="1050" dirty="0">
              <a:solidFill>
                <a:srgbClr val="4D4D4D"/>
              </a:solidFill>
              <a:latin typeface="+mj-lt"/>
            </a:endParaRPr>
          </a:p>
        </p:txBody>
      </p:sp>
      <p:sp>
        <p:nvSpPr>
          <p:cNvPr id="18" name="Rectangle: Rounded Corners 17">
            <a:extLst>
              <a:ext uri="{FF2B5EF4-FFF2-40B4-BE49-F238E27FC236}">
                <a16:creationId xmlns:a16="http://schemas.microsoft.com/office/drawing/2014/main" id="{09C3A9DB-4D7C-4B1F-9EE6-4231F156F73B}"/>
              </a:ext>
            </a:extLst>
          </p:cNvPr>
          <p:cNvSpPr/>
          <p:nvPr/>
        </p:nvSpPr>
        <p:spPr>
          <a:xfrm>
            <a:off x="196873" y="8065664"/>
            <a:ext cx="7380720" cy="1634958"/>
          </a:xfrm>
          <a:prstGeom prst="roundRect">
            <a:avLst/>
          </a:prstGeom>
          <a:noFill/>
          <a:ln>
            <a:solidFill>
              <a:srgbClr val="D45D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TextBox 22">
            <a:extLst>
              <a:ext uri="{FF2B5EF4-FFF2-40B4-BE49-F238E27FC236}">
                <a16:creationId xmlns:a16="http://schemas.microsoft.com/office/drawing/2014/main" id="{75B275FD-5313-402B-90A6-DBF9C514D6FC}"/>
              </a:ext>
            </a:extLst>
          </p:cNvPr>
          <p:cNvSpPr txBox="1"/>
          <p:nvPr/>
        </p:nvSpPr>
        <p:spPr>
          <a:xfrm>
            <a:off x="215415" y="8453892"/>
            <a:ext cx="7244581" cy="1015663"/>
          </a:xfrm>
          <a:prstGeom prst="rect">
            <a:avLst/>
          </a:prstGeom>
          <a:noFill/>
        </p:spPr>
        <p:txBody>
          <a:bodyPr wrap="square" rtlCol="0">
            <a:spAutoFit/>
          </a:bodyPr>
          <a:lstStyle/>
          <a:p>
            <a:pPr marL="171450" indent="-171450">
              <a:spcAft>
                <a:spcPts val="400"/>
              </a:spcAft>
              <a:buClr>
                <a:schemeClr val="tx1">
                  <a:lumMod val="75000"/>
                </a:schemeClr>
              </a:buClr>
              <a:buFont typeface="Arial" panose="020B0604020202020204" pitchFamily="34" charset="0"/>
              <a:buChar char="•"/>
            </a:pPr>
            <a:r>
              <a:rPr lang="en-US" sz="1000" dirty="0">
                <a:solidFill>
                  <a:srgbClr val="4D4D4D"/>
                </a:solidFill>
              </a:rPr>
              <a:t>Of 3,607 cases augmented by VIS, 59% are categorized as Not Approved basis the objective criteria</a:t>
            </a:r>
          </a:p>
          <a:p>
            <a:pPr marL="171450" indent="-171450">
              <a:spcAft>
                <a:spcPts val="400"/>
              </a:spcAft>
              <a:buClr>
                <a:schemeClr val="tx1">
                  <a:lumMod val="75000"/>
                </a:schemeClr>
              </a:buClr>
              <a:buFont typeface="Arial" panose="020B0604020202020204" pitchFamily="34" charset="0"/>
              <a:buChar char="•"/>
            </a:pPr>
            <a:r>
              <a:rPr lang="en-US" sz="1000" dirty="0">
                <a:solidFill>
                  <a:srgbClr val="4D4D4D"/>
                </a:solidFill>
              </a:rPr>
              <a:t>~93% of total cases were decisioned by Nurses and MDs</a:t>
            </a:r>
          </a:p>
          <a:p>
            <a:pPr marL="171450" indent="-171450">
              <a:spcAft>
                <a:spcPts val="400"/>
              </a:spcAft>
              <a:buClr>
                <a:schemeClr val="tx1">
                  <a:lumMod val="75000"/>
                </a:schemeClr>
              </a:buClr>
              <a:buFont typeface="Arial" panose="020B0604020202020204" pitchFamily="34" charset="0"/>
              <a:buChar char="•"/>
            </a:pPr>
            <a:r>
              <a:rPr lang="en-US" sz="1000" dirty="0">
                <a:solidFill>
                  <a:srgbClr val="4D4D4D"/>
                </a:solidFill>
              </a:rPr>
              <a:t>94% of “VIS Not Approved” cases were “Approved” by Nurses while only 54% of the same is approved by MDs</a:t>
            </a:r>
            <a:endParaRPr lang="en-US" sz="1000" dirty="0">
              <a:solidFill>
                <a:srgbClr val="4D4D4D"/>
              </a:solidFill>
              <a:highlight>
                <a:srgbClr val="FFFF00"/>
              </a:highlight>
            </a:endParaRPr>
          </a:p>
          <a:p>
            <a:pPr marL="171450" indent="-171450">
              <a:spcAft>
                <a:spcPts val="400"/>
              </a:spcAft>
              <a:buClr>
                <a:schemeClr val="tx1">
                  <a:lumMod val="75000"/>
                </a:schemeClr>
              </a:buClr>
              <a:buFont typeface="Arial" panose="020B0604020202020204" pitchFamily="34" charset="0"/>
              <a:buChar char="•"/>
            </a:pPr>
            <a:r>
              <a:rPr lang="en-US" sz="1000" dirty="0">
                <a:solidFill>
                  <a:srgbClr val="4D4D4D"/>
                </a:solidFill>
              </a:rPr>
              <a:t>Recommend audit of </a:t>
            </a:r>
            <a:r>
              <a:rPr lang="en-US" sz="1000" b="1" dirty="0">
                <a:solidFill>
                  <a:srgbClr val="4D4D4D"/>
                </a:solidFill>
              </a:rPr>
              <a:t>Ablative Venous (528 cases) and Breast Reduction cases (183 cases)</a:t>
            </a:r>
            <a:r>
              <a:rPr lang="en-US" sz="1000" dirty="0">
                <a:solidFill>
                  <a:srgbClr val="4D4D4D"/>
                </a:solidFill>
              </a:rPr>
              <a:t> to understand usage of VIS in decision making and to determine the performance of algorithm</a:t>
            </a:r>
          </a:p>
        </p:txBody>
      </p:sp>
      <p:sp>
        <p:nvSpPr>
          <p:cNvPr id="29" name="Title 1">
            <a:extLst>
              <a:ext uri="{FF2B5EF4-FFF2-40B4-BE49-F238E27FC236}">
                <a16:creationId xmlns:a16="http://schemas.microsoft.com/office/drawing/2014/main" id="{4B8F597E-9F8B-4197-B4FD-A9C75CC8B54B}"/>
              </a:ext>
            </a:extLst>
          </p:cNvPr>
          <p:cNvSpPr txBox="1">
            <a:spLocks/>
          </p:cNvSpPr>
          <p:nvPr/>
        </p:nvSpPr>
        <p:spPr>
          <a:xfrm>
            <a:off x="2806066" y="1730486"/>
            <a:ext cx="2187528" cy="388017"/>
          </a:xfrm>
          <a:prstGeom prst="rect">
            <a:avLst/>
          </a:prstGeom>
        </p:spPr>
        <p:txBody>
          <a:bodyPr vert="horz" lIns="101882" tIns="50941" rIns="101882" bIns="50941" rtlCol="0" anchor="ctr">
            <a:normAutofit/>
          </a:bodyPr>
          <a:lstStyle>
            <a:lvl1pPr algn="l" defTabSz="1018834" rtl="0" eaLnBrk="1" latinLnBrk="0" hangingPunct="1">
              <a:lnSpc>
                <a:spcPct val="100000"/>
              </a:lnSpc>
              <a:spcBef>
                <a:spcPct val="0"/>
              </a:spcBef>
              <a:buNone/>
              <a:defRPr lang="en-US" sz="2000" b="1" kern="1200">
                <a:solidFill>
                  <a:schemeClr val="accent1"/>
                </a:solidFill>
                <a:latin typeface="+mj-lt"/>
                <a:ea typeface="+mj-ea"/>
                <a:cs typeface="+mj-cs"/>
              </a:defRPr>
            </a:lvl1pPr>
          </a:lstStyle>
          <a:p>
            <a:pPr fontAlgn="auto">
              <a:spcAft>
                <a:spcPts val="0"/>
              </a:spcAft>
            </a:pPr>
            <a:r>
              <a:rPr lang="en-US" altLang="en-US" sz="1200" i="1" dirty="0">
                <a:solidFill>
                  <a:schemeClr val="tx1">
                    <a:lumMod val="50000"/>
                  </a:schemeClr>
                </a:solidFill>
                <a:latin typeface="Arial" panose="020B0604020202020204" pitchFamily="34" charset="0"/>
                <a:cs typeface="Arial" panose="020B0604020202020204" pitchFamily="34" charset="0"/>
              </a:rPr>
              <a:t>VIS Decision Summary</a:t>
            </a:r>
          </a:p>
        </p:txBody>
      </p:sp>
      <p:sp>
        <p:nvSpPr>
          <p:cNvPr id="31" name="Text Box 2">
            <a:extLst>
              <a:ext uri="{FF2B5EF4-FFF2-40B4-BE49-F238E27FC236}">
                <a16:creationId xmlns:a16="http://schemas.microsoft.com/office/drawing/2014/main" id="{464601FE-0FA4-4601-B4AF-95F8BE4E0E86}"/>
              </a:ext>
            </a:extLst>
          </p:cNvPr>
          <p:cNvSpPr txBox="1">
            <a:spLocks noChangeArrowheads="1"/>
          </p:cNvSpPr>
          <p:nvPr/>
        </p:nvSpPr>
        <p:spPr bwMode="auto">
          <a:xfrm>
            <a:off x="561774" y="2244782"/>
            <a:ext cx="2019641" cy="627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t" anchorCtr="0">
            <a:noAutofit/>
          </a:bodyPr>
          <a:lstStyle/>
          <a:p>
            <a:pPr algn="ctr">
              <a:lnSpc>
                <a:spcPct val="107000"/>
              </a:lnSpc>
              <a:spcBef>
                <a:spcPts val="0"/>
              </a:spcBef>
              <a:spcAft>
                <a:spcPts val="800"/>
              </a:spcAft>
              <a:tabLst>
                <a:tab pos="990609" algn="l"/>
              </a:tabLst>
            </a:pPr>
            <a:r>
              <a:rPr lang="en-US" sz="1000" b="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1000" dirty="0">
                <a:solidFill>
                  <a:srgbClr val="4D4D4D"/>
                </a:solidFill>
                <a:latin typeface="Arial" panose="020B0604020202020204" pitchFamily="34" charset="0"/>
                <a:cs typeface="Arial" panose="020B0604020202020204" pitchFamily="34" charset="0"/>
              </a:rPr>
              <a:t>VIS Decisioned Cases</a:t>
            </a:r>
            <a:endParaRPr lang="en-US" sz="1000" dirty="0">
              <a:solidFill>
                <a:schemeClr val="tx1">
                  <a:lumMod val="50000"/>
                </a:schemeClr>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tabLst>
                <a:tab pos="990609" algn="l"/>
              </a:tabLst>
            </a:pPr>
            <a:r>
              <a:rPr lang="en-US" sz="1799" b="1" dirty="0">
                <a:solidFill>
                  <a:srgbClr val="D45D00"/>
                </a:solidFill>
                <a:latin typeface="Arial" panose="020B0604020202020204" pitchFamily="34" charset="0"/>
                <a:ea typeface="Calibri" panose="020F0502020204030204" pitchFamily="34" charset="0"/>
                <a:cs typeface="Arial" panose="020B0604020202020204" pitchFamily="34" charset="0"/>
              </a:rPr>
              <a:t> </a:t>
            </a:r>
            <a:endParaRPr lang="en-US" sz="1100" dirty="0">
              <a:latin typeface="Arial" panose="020B0604020202020204" pitchFamily="34" charset="0"/>
              <a:ea typeface="Calibri" panose="020F0502020204030204" pitchFamily="34" charset="0"/>
              <a:cs typeface="Arial" panose="020B0604020202020204" pitchFamily="34" charset="0"/>
            </a:endParaRPr>
          </a:p>
        </p:txBody>
      </p:sp>
      <p:sp>
        <p:nvSpPr>
          <p:cNvPr id="32" name="Text Box 2">
            <a:extLst>
              <a:ext uri="{FF2B5EF4-FFF2-40B4-BE49-F238E27FC236}">
                <a16:creationId xmlns:a16="http://schemas.microsoft.com/office/drawing/2014/main" id="{A5AD2749-7F40-409E-A674-58305B932F6A}"/>
              </a:ext>
            </a:extLst>
          </p:cNvPr>
          <p:cNvSpPr txBox="1">
            <a:spLocks noChangeArrowheads="1"/>
          </p:cNvSpPr>
          <p:nvPr/>
        </p:nvSpPr>
        <p:spPr bwMode="auto">
          <a:xfrm>
            <a:off x="3038243" y="2235250"/>
            <a:ext cx="1750440" cy="5846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t" anchorCtr="0">
            <a:noAutofit/>
          </a:bodyPr>
          <a:lstStyle/>
          <a:p>
            <a:pPr algn="ctr">
              <a:lnSpc>
                <a:spcPct val="107000"/>
              </a:lnSpc>
              <a:spcBef>
                <a:spcPts val="0"/>
              </a:spcBef>
              <a:spcAft>
                <a:spcPts val="800"/>
              </a:spcAft>
              <a:tabLst>
                <a:tab pos="990609" algn="l"/>
              </a:tabLst>
            </a:pPr>
            <a:r>
              <a:rPr lang="en-US" sz="1000" dirty="0">
                <a:solidFill>
                  <a:srgbClr val="4D4D4D"/>
                </a:solidFill>
                <a:latin typeface="Arial" panose="020B0604020202020204" pitchFamily="34" charset="0"/>
                <a:cs typeface="Arial" panose="020B0604020202020204" pitchFamily="34" charset="0"/>
              </a:rPr>
              <a:t>VIS Approved</a:t>
            </a:r>
            <a:endParaRPr lang="en-US" sz="1000" dirty="0">
              <a:solidFill>
                <a:schemeClr val="tx1">
                  <a:lumMod val="50000"/>
                </a:schemeClr>
              </a:solidFill>
              <a:latin typeface="Arial" panose="020B0604020202020204" pitchFamily="34" charset="0"/>
              <a:ea typeface="Calibri" panose="020F0502020204030204" pitchFamily="34" charset="0"/>
              <a:cs typeface="Arial" panose="020B0604020202020204" pitchFamily="34" charset="0"/>
            </a:endParaRPr>
          </a:p>
        </p:txBody>
      </p:sp>
      <p:sp>
        <p:nvSpPr>
          <p:cNvPr id="33" name="Text Box 2">
            <a:extLst>
              <a:ext uri="{FF2B5EF4-FFF2-40B4-BE49-F238E27FC236}">
                <a16:creationId xmlns:a16="http://schemas.microsoft.com/office/drawing/2014/main" id="{FFA64721-1981-4E96-B838-ED25D2609AC2}"/>
              </a:ext>
            </a:extLst>
          </p:cNvPr>
          <p:cNvSpPr txBox="1">
            <a:spLocks noChangeArrowheads="1"/>
          </p:cNvSpPr>
          <p:nvPr/>
        </p:nvSpPr>
        <p:spPr bwMode="auto">
          <a:xfrm>
            <a:off x="5349161" y="2243831"/>
            <a:ext cx="1861464" cy="592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t" anchorCtr="0">
            <a:noAutofit/>
          </a:bodyPr>
          <a:lstStyle/>
          <a:p>
            <a:pPr algn="ctr">
              <a:lnSpc>
                <a:spcPct val="107000"/>
              </a:lnSpc>
              <a:spcBef>
                <a:spcPts val="0"/>
              </a:spcBef>
              <a:spcAft>
                <a:spcPts val="800"/>
              </a:spcAft>
              <a:tabLst>
                <a:tab pos="990609" algn="l"/>
              </a:tabLst>
            </a:pPr>
            <a:r>
              <a:rPr lang="en-US" sz="1000" b="1" dirty="0">
                <a:solidFill>
                  <a:srgbClr val="000000"/>
                </a:solidFill>
                <a:latin typeface="+mj-lt"/>
                <a:ea typeface="Calibri" panose="020F0502020204030204" pitchFamily="34" charset="0"/>
                <a:cs typeface="Times New Roman" panose="02020603050405020304" pitchFamily="18" charset="0"/>
              </a:rPr>
              <a:t> </a:t>
            </a:r>
            <a:r>
              <a:rPr lang="en-US" sz="1000" dirty="0">
                <a:solidFill>
                  <a:srgbClr val="4D4D4D"/>
                </a:solidFill>
                <a:latin typeface="Arial" panose="020B0604020202020204" pitchFamily="34" charset="0"/>
                <a:cs typeface="Arial" panose="020B0604020202020204" pitchFamily="34" charset="0"/>
              </a:rPr>
              <a:t>VIS Not Approved</a:t>
            </a:r>
            <a:endParaRPr lang="en-US" sz="1000" dirty="0">
              <a:latin typeface="Arial" panose="020B0604020202020204" pitchFamily="34" charset="0"/>
              <a:ea typeface="Calibri" panose="020F050202020403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4A65CF58-689F-4EBF-9FC9-C69C87CB18F6}"/>
              </a:ext>
            </a:extLst>
          </p:cNvPr>
          <p:cNvSpPr/>
          <p:nvPr/>
        </p:nvSpPr>
        <p:spPr>
          <a:xfrm>
            <a:off x="609239" y="2235439"/>
            <a:ext cx="1963835" cy="674355"/>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mj-lt"/>
            </a:endParaRPr>
          </a:p>
        </p:txBody>
      </p:sp>
      <p:sp>
        <p:nvSpPr>
          <p:cNvPr id="35" name="Rectangle: Rounded Corners 34">
            <a:extLst>
              <a:ext uri="{FF2B5EF4-FFF2-40B4-BE49-F238E27FC236}">
                <a16:creationId xmlns:a16="http://schemas.microsoft.com/office/drawing/2014/main" id="{A3FB0F6C-D684-4BE9-BC9A-02312B41D2E0}"/>
              </a:ext>
            </a:extLst>
          </p:cNvPr>
          <p:cNvSpPr/>
          <p:nvPr/>
        </p:nvSpPr>
        <p:spPr>
          <a:xfrm>
            <a:off x="3038243" y="2235439"/>
            <a:ext cx="1740802" cy="665972"/>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latin typeface="+mj-lt"/>
            </a:endParaRPr>
          </a:p>
        </p:txBody>
      </p:sp>
      <p:sp>
        <p:nvSpPr>
          <p:cNvPr id="36" name="Rectangle: Rounded Corners 35">
            <a:extLst>
              <a:ext uri="{FF2B5EF4-FFF2-40B4-BE49-F238E27FC236}">
                <a16:creationId xmlns:a16="http://schemas.microsoft.com/office/drawing/2014/main" id="{EBA47877-0D2E-4588-BE15-86E0F5396742}"/>
              </a:ext>
            </a:extLst>
          </p:cNvPr>
          <p:cNvSpPr/>
          <p:nvPr/>
        </p:nvSpPr>
        <p:spPr>
          <a:xfrm>
            <a:off x="5340819" y="2239934"/>
            <a:ext cx="1869806" cy="66985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mj-lt"/>
            </a:endParaRPr>
          </a:p>
        </p:txBody>
      </p:sp>
      <p:sp>
        <p:nvSpPr>
          <p:cNvPr id="37" name="Text Box 2">
            <a:extLst>
              <a:ext uri="{FF2B5EF4-FFF2-40B4-BE49-F238E27FC236}">
                <a16:creationId xmlns:a16="http://schemas.microsoft.com/office/drawing/2014/main" id="{B0C015D0-8656-4565-B476-645EC41BD0D5}"/>
              </a:ext>
            </a:extLst>
          </p:cNvPr>
          <p:cNvSpPr txBox="1">
            <a:spLocks noChangeArrowheads="1"/>
          </p:cNvSpPr>
          <p:nvPr/>
        </p:nvSpPr>
        <p:spPr bwMode="auto">
          <a:xfrm>
            <a:off x="3446768" y="2504459"/>
            <a:ext cx="923752" cy="27719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Bef>
                <a:spcPts val="0"/>
              </a:spcBef>
              <a:spcAft>
                <a:spcPts val="800"/>
              </a:spcAft>
            </a:pPr>
            <a:r>
              <a:rPr lang="en-US" sz="1050" b="1" dirty="0">
                <a:solidFill>
                  <a:srgbClr val="D45D00"/>
                </a:solidFill>
                <a:cs typeface="Arial" panose="020B0604020202020204" pitchFamily="34" charset="0"/>
              </a:rPr>
              <a:t>1,481 (41%)</a:t>
            </a:r>
            <a:endParaRPr lang="en-US" sz="1050" b="1" dirty="0">
              <a:solidFill>
                <a:srgbClr val="D45D00"/>
              </a:solidFill>
              <a:ea typeface="Calibri" panose="020F0502020204030204" pitchFamily="34" charset="0"/>
              <a:cs typeface="Arial" panose="020B0604020202020204" pitchFamily="34" charset="0"/>
            </a:endParaRPr>
          </a:p>
        </p:txBody>
      </p:sp>
      <p:sp>
        <p:nvSpPr>
          <p:cNvPr id="38" name="Text Box 2">
            <a:extLst>
              <a:ext uri="{FF2B5EF4-FFF2-40B4-BE49-F238E27FC236}">
                <a16:creationId xmlns:a16="http://schemas.microsoft.com/office/drawing/2014/main" id="{0FB11B05-DB41-4542-89D8-612BBD81E9DA}"/>
              </a:ext>
            </a:extLst>
          </p:cNvPr>
          <p:cNvSpPr txBox="1">
            <a:spLocks noChangeArrowheads="1"/>
          </p:cNvSpPr>
          <p:nvPr/>
        </p:nvSpPr>
        <p:spPr bwMode="auto">
          <a:xfrm>
            <a:off x="1231963" y="2520729"/>
            <a:ext cx="621400" cy="22794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Bef>
                <a:spcPts val="0"/>
              </a:spcBef>
              <a:spcAft>
                <a:spcPts val="800"/>
              </a:spcAft>
            </a:pPr>
            <a:r>
              <a:rPr lang="en-US" sz="1050" b="1" dirty="0">
                <a:solidFill>
                  <a:srgbClr val="D45D00"/>
                </a:solidFill>
                <a:ea typeface="Calibri" panose="020F0502020204030204" pitchFamily="34" charset="0"/>
                <a:cs typeface="Arial" panose="020B0604020202020204" pitchFamily="34" charset="0"/>
              </a:rPr>
              <a:t> 3,607</a:t>
            </a:r>
          </a:p>
        </p:txBody>
      </p:sp>
      <p:sp>
        <p:nvSpPr>
          <p:cNvPr id="39" name="Text Box 2">
            <a:extLst>
              <a:ext uri="{FF2B5EF4-FFF2-40B4-BE49-F238E27FC236}">
                <a16:creationId xmlns:a16="http://schemas.microsoft.com/office/drawing/2014/main" id="{C2A4B1A2-6BC9-4190-8363-02FBF095DF5B}"/>
              </a:ext>
            </a:extLst>
          </p:cNvPr>
          <p:cNvSpPr txBox="1">
            <a:spLocks noChangeArrowheads="1"/>
          </p:cNvSpPr>
          <p:nvPr/>
        </p:nvSpPr>
        <p:spPr bwMode="auto">
          <a:xfrm>
            <a:off x="5816275" y="2487697"/>
            <a:ext cx="1254352" cy="29860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Bef>
                <a:spcPts val="0"/>
              </a:spcBef>
              <a:spcAft>
                <a:spcPts val="800"/>
              </a:spcAft>
            </a:pPr>
            <a:r>
              <a:rPr lang="en-US" sz="1050" b="1" dirty="0">
                <a:solidFill>
                  <a:srgbClr val="D45D00"/>
                </a:solidFill>
                <a:cs typeface="Arial" panose="020B0604020202020204" pitchFamily="34" charset="0"/>
              </a:rPr>
              <a:t>2,126 (59%)</a:t>
            </a:r>
            <a:endParaRPr lang="en-US" sz="1050" b="1" dirty="0">
              <a:solidFill>
                <a:srgbClr val="D45D00"/>
              </a:solidFill>
              <a:ea typeface="Calibri" panose="020F0502020204030204" pitchFamily="34" charset="0"/>
              <a:cs typeface="Arial" panose="020B0604020202020204" pitchFamily="34" charset="0"/>
            </a:endParaRPr>
          </a:p>
        </p:txBody>
      </p:sp>
      <p:graphicFrame>
        <p:nvGraphicFramePr>
          <p:cNvPr id="48" name="Chart 47">
            <a:extLst>
              <a:ext uri="{FF2B5EF4-FFF2-40B4-BE49-F238E27FC236}">
                <a16:creationId xmlns:a16="http://schemas.microsoft.com/office/drawing/2014/main" id="{676D176D-A572-4B95-82AB-DAE4994984AD}"/>
              </a:ext>
            </a:extLst>
          </p:cNvPr>
          <p:cNvGraphicFramePr>
            <a:graphicFrameLocks/>
          </p:cNvGraphicFramePr>
          <p:nvPr>
            <p:extLst>
              <p:ext uri="{D42A27DB-BD31-4B8C-83A1-F6EECF244321}">
                <p14:modId xmlns:p14="http://schemas.microsoft.com/office/powerpoint/2010/main" val="2662200989"/>
              </p:ext>
            </p:extLst>
          </p:nvPr>
        </p:nvGraphicFramePr>
        <p:xfrm>
          <a:off x="196873" y="3172752"/>
          <a:ext cx="3116697" cy="2317694"/>
        </p:xfrm>
        <a:graphic>
          <a:graphicData uri="http://schemas.openxmlformats.org/drawingml/2006/chart">
            <c:chart xmlns:c="http://schemas.openxmlformats.org/drawingml/2006/chart" xmlns:r="http://schemas.openxmlformats.org/officeDocument/2006/relationships" r:id="rId2"/>
          </a:graphicData>
        </a:graphic>
      </p:graphicFrame>
      <p:sp>
        <p:nvSpPr>
          <p:cNvPr id="50" name="Rectangle 49">
            <a:extLst>
              <a:ext uri="{FF2B5EF4-FFF2-40B4-BE49-F238E27FC236}">
                <a16:creationId xmlns:a16="http://schemas.microsoft.com/office/drawing/2014/main" id="{02387DAE-3A40-4EA0-9765-48D3AD51A409}"/>
              </a:ext>
            </a:extLst>
          </p:cNvPr>
          <p:cNvSpPr/>
          <p:nvPr/>
        </p:nvSpPr>
        <p:spPr>
          <a:xfrm>
            <a:off x="4663248" y="3143448"/>
            <a:ext cx="1741182" cy="276999"/>
          </a:xfrm>
          <a:prstGeom prst="rect">
            <a:avLst/>
          </a:prstGeom>
        </p:spPr>
        <p:txBody>
          <a:bodyPr wrap="none">
            <a:spAutoFit/>
          </a:bodyPr>
          <a:lstStyle/>
          <a:p>
            <a:r>
              <a:rPr lang="en-US" sz="1200" b="1" i="1" dirty="0">
                <a:solidFill>
                  <a:srgbClr val="4D4D4D"/>
                </a:solidFill>
              </a:rPr>
              <a:t>VIS vs iCUE Decision</a:t>
            </a:r>
          </a:p>
        </p:txBody>
      </p:sp>
      <p:sp>
        <p:nvSpPr>
          <p:cNvPr id="51" name="Rectangle 50">
            <a:extLst>
              <a:ext uri="{FF2B5EF4-FFF2-40B4-BE49-F238E27FC236}">
                <a16:creationId xmlns:a16="http://schemas.microsoft.com/office/drawing/2014/main" id="{9205C4F1-2484-4827-BF3A-765C60DF05D9}"/>
              </a:ext>
            </a:extLst>
          </p:cNvPr>
          <p:cNvSpPr/>
          <p:nvPr/>
        </p:nvSpPr>
        <p:spPr>
          <a:xfrm>
            <a:off x="114221" y="3069942"/>
            <a:ext cx="7603750" cy="2543740"/>
          </a:xfrm>
          <a:prstGeom prst="rect">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 Box 2">
            <a:extLst>
              <a:ext uri="{FF2B5EF4-FFF2-40B4-BE49-F238E27FC236}">
                <a16:creationId xmlns:a16="http://schemas.microsoft.com/office/drawing/2014/main" id="{229D902C-F126-4781-8E64-A2C55F188F27}"/>
              </a:ext>
            </a:extLst>
          </p:cNvPr>
          <p:cNvSpPr txBox="1">
            <a:spLocks noChangeArrowheads="1"/>
          </p:cNvSpPr>
          <p:nvPr/>
        </p:nvSpPr>
        <p:spPr bwMode="auto">
          <a:xfrm>
            <a:off x="3583557" y="8108763"/>
            <a:ext cx="1205126" cy="30203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Bef>
                <a:spcPts val="0"/>
              </a:spcBef>
              <a:spcAft>
                <a:spcPts val="800"/>
              </a:spcAft>
            </a:pPr>
            <a:r>
              <a:rPr lang="en-US" sz="1000" dirty="0">
                <a:solidFill>
                  <a:srgbClr val="D45D00"/>
                </a:solidFill>
                <a:ea typeface="Calibri" panose="020F0502020204030204" pitchFamily="34" charset="0"/>
                <a:cs typeface="Arial" panose="020B0604020202020204" pitchFamily="34" charset="0"/>
              </a:rPr>
              <a:t>Key Highlights</a:t>
            </a:r>
          </a:p>
        </p:txBody>
      </p:sp>
      <p:pic>
        <p:nvPicPr>
          <p:cNvPr id="56" name="Graphic 55" descr="Lightbulb and gear">
            <a:extLst>
              <a:ext uri="{FF2B5EF4-FFF2-40B4-BE49-F238E27FC236}">
                <a16:creationId xmlns:a16="http://schemas.microsoft.com/office/drawing/2014/main" id="{2984C215-BF0F-4E35-9525-03848D548B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13570" y="8082109"/>
            <a:ext cx="269987" cy="269987"/>
          </a:xfrm>
          <a:prstGeom prst="rect">
            <a:avLst/>
          </a:prstGeom>
        </p:spPr>
      </p:pic>
      <p:graphicFrame>
        <p:nvGraphicFramePr>
          <p:cNvPr id="57" name="Table 56">
            <a:extLst>
              <a:ext uri="{FF2B5EF4-FFF2-40B4-BE49-F238E27FC236}">
                <a16:creationId xmlns:a16="http://schemas.microsoft.com/office/drawing/2014/main" id="{709086C0-207C-487A-B11B-83027A80874B}"/>
              </a:ext>
            </a:extLst>
          </p:cNvPr>
          <p:cNvGraphicFramePr>
            <a:graphicFrameLocks noGrp="1"/>
          </p:cNvGraphicFramePr>
          <p:nvPr>
            <p:extLst>
              <p:ext uri="{D42A27DB-BD31-4B8C-83A1-F6EECF244321}">
                <p14:modId xmlns:p14="http://schemas.microsoft.com/office/powerpoint/2010/main" val="3675663199"/>
              </p:ext>
            </p:extLst>
          </p:nvPr>
        </p:nvGraphicFramePr>
        <p:xfrm>
          <a:off x="3438450" y="3427946"/>
          <a:ext cx="4080243" cy="2062501"/>
        </p:xfrm>
        <a:graphic>
          <a:graphicData uri="http://schemas.openxmlformats.org/drawingml/2006/table">
            <a:tbl>
              <a:tblPr/>
              <a:tblGrid>
                <a:gridCol w="1005731">
                  <a:extLst>
                    <a:ext uri="{9D8B030D-6E8A-4147-A177-3AD203B41FA5}">
                      <a16:colId xmlns:a16="http://schemas.microsoft.com/office/drawing/2014/main" val="3381625138"/>
                    </a:ext>
                  </a:extLst>
                </a:gridCol>
                <a:gridCol w="993058">
                  <a:extLst>
                    <a:ext uri="{9D8B030D-6E8A-4147-A177-3AD203B41FA5}">
                      <a16:colId xmlns:a16="http://schemas.microsoft.com/office/drawing/2014/main" val="2474608615"/>
                    </a:ext>
                  </a:extLst>
                </a:gridCol>
                <a:gridCol w="1061884">
                  <a:extLst>
                    <a:ext uri="{9D8B030D-6E8A-4147-A177-3AD203B41FA5}">
                      <a16:colId xmlns:a16="http://schemas.microsoft.com/office/drawing/2014/main" val="155674649"/>
                    </a:ext>
                  </a:extLst>
                </a:gridCol>
                <a:gridCol w="1019570">
                  <a:extLst>
                    <a:ext uri="{9D8B030D-6E8A-4147-A177-3AD203B41FA5}">
                      <a16:colId xmlns:a16="http://schemas.microsoft.com/office/drawing/2014/main" val="3219962567"/>
                    </a:ext>
                  </a:extLst>
                </a:gridCol>
              </a:tblGrid>
              <a:tr h="375421">
                <a:tc>
                  <a:txBody>
                    <a:bodyPr/>
                    <a:lstStyle/>
                    <a:p>
                      <a:pPr algn="l" rtl="0"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404040"/>
                      </a:solidFill>
                      <a:prstDash val="solid"/>
                      <a:round/>
                      <a:headEnd type="none" w="med" len="med"/>
                      <a:tailEnd type="none" w="med" len="med"/>
                    </a:lnL>
                    <a:lnR>
                      <a:noFill/>
                    </a:lnR>
                    <a:lnT w="6350" cap="flat" cmpd="sng" algn="ctr">
                      <a:solidFill>
                        <a:srgbClr val="40404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dirty="0">
                          <a:solidFill>
                            <a:srgbClr val="000000"/>
                          </a:solidFill>
                          <a:effectLst/>
                          <a:latin typeface="Arial" panose="020B0604020202020204" pitchFamily="34" charset="0"/>
                          <a:cs typeface="Arial" panose="020B060402020202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Arial" panose="020B0604020202020204" pitchFamily="34" charset="0"/>
                          <a:cs typeface="Arial" panose="020B0604020202020204" pitchFamily="34" charset="0"/>
                        </a:rPr>
                        <a:t>VIS Approved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Arial" panose="020B0604020202020204" pitchFamily="34" charset="0"/>
                          <a:cs typeface="Arial" panose="020B0604020202020204" pitchFamily="34" charset="0"/>
                        </a:rPr>
                        <a:t>VIS Not Approved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923000"/>
                  </a:ext>
                </a:extLst>
              </a:tr>
              <a:tr h="421770">
                <a:tc rowSpan="2">
                  <a:txBody>
                    <a:bodyPr/>
                    <a:lstStyle/>
                    <a:p>
                      <a:pPr algn="ctr" rtl="0" fontAlgn="ctr"/>
                      <a:r>
                        <a:rPr lang="en-US" sz="900" b="1" i="1" u="none" strike="noStrike" dirty="0">
                          <a:solidFill>
                            <a:schemeClr val="bg1"/>
                          </a:solidFill>
                          <a:effectLst/>
                          <a:latin typeface="Arial" panose="020B0604020202020204" pitchFamily="34" charset="0"/>
                          <a:cs typeface="Arial" panose="020B0604020202020204" pitchFamily="34" charset="0"/>
                        </a:rPr>
                        <a:t>MD</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en-US" sz="900" b="1" i="0" u="none" strike="noStrike" dirty="0">
                          <a:solidFill>
                            <a:srgbClr val="000000"/>
                          </a:solidFill>
                          <a:effectLst/>
                          <a:latin typeface="Arial" panose="020B0604020202020204" pitchFamily="34" charset="0"/>
                          <a:cs typeface="Arial" panose="020B0604020202020204" pitchFamily="34" charset="0"/>
                        </a:rPr>
                        <a:t>Approved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cs typeface="Arial" panose="020B0604020202020204" pitchFamily="34" charset="0"/>
                        </a:rPr>
                        <a:t> 371 (71%)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cs typeface="Arial" panose="020B0604020202020204" pitchFamily="34" charset="0"/>
                        </a:rPr>
                        <a:t> 510 (54%)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3128669"/>
                  </a:ext>
                </a:extLst>
              </a:tr>
              <a:tr h="421770">
                <a:tc vMerge="1">
                  <a:txBody>
                    <a:bodyPr/>
                    <a:lstStyle/>
                    <a:p>
                      <a:endParaRPr lang="en-US"/>
                    </a:p>
                  </a:txBody>
                  <a:tcPr/>
                </a:tc>
                <a:tc>
                  <a:txBody>
                    <a:bodyPr/>
                    <a:lstStyle/>
                    <a:p>
                      <a:pPr algn="ctr" rtl="0" fontAlgn="ctr"/>
                      <a:r>
                        <a:rPr lang="en-US" sz="900" b="1" i="0" u="none" strike="noStrike" dirty="0">
                          <a:solidFill>
                            <a:srgbClr val="000000"/>
                          </a:solidFill>
                          <a:effectLst/>
                          <a:latin typeface="Arial" panose="020B0604020202020204" pitchFamily="34" charset="0"/>
                          <a:cs typeface="Arial" panose="020B0604020202020204" pitchFamily="34" charset="0"/>
                        </a:rPr>
                        <a:t>Not Approved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cs typeface="Arial" panose="020B0604020202020204" pitchFamily="34" charset="0"/>
                        </a:rPr>
                        <a:t> 150 (29%)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cs typeface="Arial" panose="020B0604020202020204" pitchFamily="34" charset="0"/>
                        </a:rPr>
                        <a:t> 430 (46%)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0025284"/>
                  </a:ext>
                </a:extLst>
              </a:tr>
              <a:tr h="421770">
                <a:tc rowSpan="2">
                  <a:txBody>
                    <a:bodyPr/>
                    <a:lstStyle/>
                    <a:p>
                      <a:pPr algn="ctr" rtl="0" fontAlgn="ctr"/>
                      <a:r>
                        <a:rPr lang="en-US" sz="900" b="1" i="1" u="none" strike="noStrike" dirty="0">
                          <a:solidFill>
                            <a:schemeClr val="bg1"/>
                          </a:solidFill>
                          <a:effectLst/>
                          <a:latin typeface="Calibri" panose="020F0502020204030204" pitchFamily="34" charset="0"/>
                        </a:rPr>
                        <a:t>Nurse</a:t>
                      </a:r>
                    </a:p>
                  </a:txBody>
                  <a:tcPr marL="6350" marR="6350" marT="6350" marB="0" anchor="ctr">
                    <a:lnL w="6350" cap="flat" cmpd="sng" algn="ctr">
                      <a:solidFill>
                        <a:srgbClr val="40404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D45D00"/>
                    </a:solidFill>
                  </a:tcPr>
                </a:tc>
                <a:tc>
                  <a:txBody>
                    <a:bodyPr/>
                    <a:lstStyle/>
                    <a:p>
                      <a:pPr algn="ctr" rtl="0" fontAlgn="ctr"/>
                      <a:r>
                        <a:rPr lang="en-US" sz="900" b="1" i="0" u="none" strike="noStrike" dirty="0">
                          <a:solidFill>
                            <a:srgbClr val="000000"/>
                          </a:solidFill>
                          <a:effectLst/>
                          <a:latin typeface="Arial" panose="020B0604020202020204" pitchFamily="34" charset="0"/>
                          <a:cs typeface="Arial" panose="020B0604020202020204" pitchFamily="34" charset="0"/>
                        </a:rPr>
                        <a:t>Approved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cs typeface="Arial" panose="020B0604020202020204" pitchFamily="34" charset="0"/>
                        </a:rPr>
                        <a:t> 794 (92%)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cs typeface="Arial" panose="020B0604020202020204" pitchFamily="34" charset="0"/>
                        </a:rPr>
                        <a:t> 996 (94%)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394112983"/>
                  </a:ext>
                </a:extLst>
              </a:tr>
              <a:tr h="421770">
                <a:tc vMerge="1">
                  <a:txBody>
                    <a:bodyPr/>
                    <a:lstStyle/>
                    <a:p>
                      <a:endParaRPr lang="en-US"/>
                    </a:p>
                  </a:txBody>
                  <a:tcPr/>
                </a:tc>
                <a:tc>
                  <a:txBody>
                    <a:bodyPr/>
                    <a:lstStyle/>
                    <a:p>
                      <a:pPr algn="ctr" rtl="0" fontAlgn="ctr"/>
                      <a:r>
                        <a:rPr lang="en-US" sz="900" b="1" i="0" u="none" strike="noStrike" dirty="0">
                          <a:solidFill>
                            <a:srgbClr val="000000"/>
                          </a:solidFill>
                          <a:effectLst/>
                          <a:latin typeface="Arial" panose="020B0604020202020204" pitchFamily="34" charset="0"/>
                          <a:cs typeface="Arial" panose="020B0604020202020204" pitchFamily="34" charset="0"/>
                        </a:rPr>
                        <a:t>Not Approved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cs typeface="Arial" panose="020B0604020202020204" pitchFamily="34" charset="0"/>
                        </a:rPr>
                        <a:t> 65 (8%)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Arial" panose="020B0604020202020204" pitchFamily="34" charset="0"/>
                          <a:cs typeface="Arial" panose="020B0604020202020204" pitchFamily="34" charset="0"/>
                        </a:rPr>
                        <a:t> 61 (6%)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40404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511210945"/>
                  </a:ext>
                </a:extLst>
              </a:tr>
            </a:tbl>
          </a:graphicData>
        </a:graphic>
      </p:graphicFrame>
      <p:cxnSp>
        <p:nvCxnSpPr>
          <p:cNvPr id="52" name="Straight Connector 51">
            <a:extLst>
              <a:ext uri="{FF2B5EF4-FFF2-40B4-BE49-F238E27FC236}">
                <a16:creationId xmlns:a16="http://schemas.microsoft.com/office/drawing/2014/main" id="{2EB8AD0A-54F6-4612-8064-B25B1FA5BA62}"/>
              </a:ext>
            </a:extLst>
          </p:cNvPr>
          <p:cNvCxnSpPr>
            <a:cxnSpLocks/>
          </p:cNvCxnSpPr>
          <p:nvPr/>
        </p:nvCxnSpPr>
        <p:spPr>
          <a:xfrm>
            <a:off x="7656064" y="4812069"/>
            <a:ext cx="0" cy="1841956"/>
          </a:xfrm>
          <a:prstGeom prst="line">
            <a:avLst/>
          </a:prstGeom>
          <a:ln w="12700">
            <a:solidFill>
              <a:srgbClr val="D45D00"/>
            </a:solidFill>
          </a:ln>
        </p:spPr>
        <p:style>
          <a:lnRef idx="1">
            <a:schemeClr val="accent2"/>
          </a:lnRef>
          <a:fillRef idx="0">
            <a:schemeClr val="accent2"/>
          </a:fillRef>
          <a:effectRef idx="0">
            <a:schemeClr val="accent2"/>
          </a:effectRef>
          <a:fontRef idx="minor">
            <a:schemeClr val="tx1"/>
          </a:fontRef>
        </p:style>
      </p:cxnSp>
      <p:sp>
        <p:nvSpPr>
          <p:cNvPr id="62" name="Left Brace 61">
            <a:extLst>
              <a:ext uri="{FF2B5EF4-FFF2-40B4-BE49-F238E27FC236}">
                <a16:creationId xmlns:a16="http://schemas.microsoft.com/office/drawing/2014/main" id="{AC7DBCEA-8F5B-4DA4-B8E5-8FAD8C400BDA}"/>
              </a:ext>
            </a:extLst>
          </p:cNvPr>
          <p:cNvSpPr/>
          <p:nvPr/>
        </p:nvSpPr>
        <p:spPr>
          <a:xfrm rot="10800000">
            <a:off x="7546793" y="4601757"/>
            <a:ext cx="111385" cy="420624"/>
          </a:xfrm>
          <a:prstGeom prst="leftBrace">
            <a:avLst/>
          </a:prstGeom>
          <a:ln w="12700">
            <a:solidFill>
              <a:srgbClr val="D45D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8C9599"/>
              </a:solidFill>
              <a:effectLst/>
              <a:uLnTx/>
              <a:uFillTx/>
              <a:latin typeface="Arial"/>
              <a:ea typeface="+mn-ea"/>
              <a:cs typeface="+mn-cs"/>
            </a:endParaRPr>
          </a:p>
        </p:txBody>
      </p:sp>
      <p:cxnSp>
        <p:nvCxnSpPr>
          <p:cNvPr id="8" name="Straight Arrow Connector 7">
            <a:extLst>
              <a:ext uri="{FF2B5EF4-FFF2-40B4-BE49-F238E27FC236}">
                <a16:creationId xmlns:a16="http://schemas.microsoft.com/office/drawing/2014/main" id="{032E42F7-A243-4AAD-B3B9-A0327286BFAA}"/>
              </a:ext>
            </a:extLst>
          </p:cNvPr>
          <p:cNvCxnSpPr>
            <a:cxnSpLocks/>
          </p:cNvCxnSpPr>
          <p:nvPr/>
        </p:nvCxnSpPr>
        <p:spPr>
          <a:xfrm flipH="1">
            <a:off x="7508575" y="6654025"/>
            <a:ext cx="142075" cy="0"/>
          </a:xfrm>
          <a:prstGeom prst="straightConnector1">
            <a:avLst/>
          </a:prstGeom>
          <a:ln>
            <a:solidFill>
              <a:srgbClr val="D45D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5" name="Chart 64">
            <a:extLst>
              <a:ext uri="{FF2B5EF4-FFF2-40B4-BE49-F238E27FC236}">
                <a16:creationId xmlns:a16="http://schemas.microsoft.com/office/drawing/2014/main" id="{896D7CE9-F46B-4F38-A823-6B6308605382}"/>
              </a:ext>
            </a:extLst>
          </p:cNvPr>
          <p:cNvGraphicFramePr>
            <a:graphicFrameLocks/>
          </p:cNvGraphicFramePr>
          <p:nvPr>
            <p:extLst>
              <p:ext uri="{D42A27DB-BD31-4B8C-83A1-F6EECF244321}">
                <p14:modId xmlns:p14="http://schemas.microsoft.com/office/powerpoint/2010/main" val="2558739322"/>
              </p:ext>
            </p:extLst>
          </p:nvPr>
        </p:nvGraphicFramePr>
        <p:xfrm>
          <a:off x="175560" y="5773226"/>
          <a:ext cx="7330308" cy="216332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64959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2793A0-E2C6-43A1-85B0-6E947F299C32}"/>
              </a:ext>
            </a:extLst>
          </p:cNvPr>
          <p:cNvSpPr txBox="1">
            <a:spLocks/>
          </p:cNvSpPr>
          <p:nvPr/>
        </p:nvSpPr>
        <p:spPr>
          <a:xfrm>
            <a:off x="2404942" y="4228172"/>
            <a:ext cx="2962516" cy="616359"/>
          </a:xfrm>
          <a:prstGeom prst="rect">
            <a:avLst/>
          </a:prstGeom>
        </p:spPr>
        <p:txBody>
          <a:bodyPr vert="horz" lIns="101882" tIns="50941" rIns="101882" bIns="50941" rtlCol="0" anchor="ctr">
            <a:normAutofit/>
          </a:bodyPr>
          <a:lstStyle>
            <a:lvl1pPr algn="l" defTabSz="1018834" rtl="0" eaLnBrk="1" latinLnBrk="0" hangingPunct="1">
              <a:lnSpc>
                <a:spcPct val="100000"/>
              </a:lnSpc>
              <a:spcBef>
                <a:spcPct val="0"/>
              </a:spcBef>
              <a:buNone/>
              <a:defRPr lang="en-US" sz="2000" b="1" kern="1200">
                <a:solidFill>
                  <a:schemeClr val="accent1"/>
                </a:solidFill>
                <a:latin typeface="+mj-lt"/>
                <a:ea typeface="+mj-ea"/>
                <a:cs typeface="+mj-cs"/>
              </a:defRPr>
            </a:lvl1pPr>
          </a:lstStyle>
          <a:p>
            <a:pPr marL="0" marR="0" lvl="0" indent="0" algn="ctr" defTabSz="1018834" rtl="0" eaLnBrk="1" fontAlgn="auto" latinLnBrk="0" hangingPunct="1">
              <a:lnSpc>
                <a:spcPct val="100000"/>
              </a:lnSpc>
              <a:spcBef>
                <a:spcPct val="0"/>
              </a:spcBef>
              <a:spcAft>
                <a:spcPts val="0"/>
              </a:spcAft>
              <a:buClrTx/>
              <a:buSzTx/>
              <a:buFontTx/>
              <a:buNone/>
              <a:tabLst/>
              <a:defRPr/>
            </a:pPr>
            <a:r>
              <a:rPr kumimoji="0" lang="en-US" altLang="en-US" sz="1200" b="1" i="1" u="none" strike="noStrike" kern="1200" cap="none" spc="0" normalizeH="0" baseline="0" noProof="0" dirty="0">
                <a:ln>
                  <a:noFill/>
                </a:ln>
                <a:solidFill>
                  <a:srgbClr val="8C9599">
                    <a:lumMod val="50000"/>
                  </a:srgbClr>
                </a:solidFill>
                <a:effectLst/>
                <a:uLnTx/>
                <a:uFillTx/>
                <a:latin typeface="Arial"/>
                <a:ea typeface="+mj-ea"/>
                <a:cs typeface="+mj-cs"/>
              </a:rPr>
              <a:t>End of the presentation</a:t>
            </a:r>
          </a:p>
          <a:p>
            <a:pPr marL="0" marR="0" lvl="0" indent="0" algn="ctr" defTabSz="1018834" rtl="0" eaLnBrk="1" fontAlgn="auto" latinLnBrk="0" hangingPunct="1">
              <a:lnSpc>
                <a:spcPct val="100000"/>
              </a:lnSpc>
              <a:spcBef>
                <a:spcPct val="0"/>
              </a:spcBef>
              <a:spcAft>
                <a:spcPts val="0"/>
              </a:spcAft>
              <a:buClrTx/>
              <a:buSzTx/>
              <a:buFontTx/>
              <a:buNone/>
              <a:tabLst/>
              <a:defRPr/>
            </a:pPr>
            <a:r>
              <a:rPr kumimoji="0" lang="en-US" altLang="en-US" sz="1200" b="1" i="1" u="none" strike="noStrike" kern="1200" cap="none" spc="0" normalizeH="0" baseline="0" noProof="0" dirty="0">
                <a:ln>
                  <a:noFill/>
                </a:ln>
                <a:solidFill>
                  <a:srgbClr val="8C9599">
                    <a:lumMod val="50000"/>
                  </a:srgbClr>
                </a:solidFill>
                <a:effectLst/>
                <a:uLnTx/>
                <a:uFillTx/>
                <a:latin typeface="Arial"/>
                <a:ea typeface="+mj-ea"/>
                <a:cs typeface="+mj-cs"/>
              </a:rPr>
              <a:t>Thank you</a:t>
            </a:r>
          </a:p>
        </p:txBody>
      </p:sp>
      <p:sp>
        <p:nvSpPr>
          <p:cNvPr id="5" name="Rectangle 4">
            <a:extLst>
              <a:ext uri="{FF2B5EF4-FFF2-40B4-BE49-F238E27FC236}">
                <a16:creationId xmlns:a16="http://schemas.microsoft.com/office/drawing/2014/main" id="{4BEDA5ED-1EB7-4F4E-BB5F-D4EEA01E9380}"/>
              </a:ext>
            </a:extLst>
          </p:cNvPr>
          <p:cNvSpPr/>
          <p:nvPr/>
        </p:nvSpPr>
        <p:spPr>
          <a:xfrm>
            <a:off x="301332" y="9936589"/>
            <a:ext cx="1588897" cy="230832"/>
          </a:xfrm>
          <a:prstGeom prst="rect">
            <a:avLst/>
          </a:prstGeom>
          <a:solidFill>
            <a:schemeClr val="bg1"/>
          </a:solidFill>
        </p:spPr>
        <p:txBody>
          <a:bodyPr wrap="none">
            <a:spAutoFit/>
          </a:bodyPr>
          <a:lstStyle/>
          <a:p>
            <a:pPr marL="0" marR="0" lvl="0" indent="0" algn="l" defTabSz="914400" rtl="0" eaLnBrk="1" fontAlgn="base" latinLnBrk="0" hangingPunct="1">
              <a:lnSpc>
                <a:spcPct val="100000"/>
              </a:lnSpc>
              <a:spcBef>
                <a:spcPct val="0"/>
              </a:spcBef>
              <a:spcAft>
                <a:spcPts val="400"/>
              </a:spcAft>
              <a:buClr>
                <a:srgbClr val="00A8F7"/>
              </a:buClr>
              <a:buSzTx/>
              <a:buFontTx/>
              <a:buNone/>
              <a:tabLst/>
              <a:defRPr/>
            </a:pPr>
            <a:r>
              <a:rPr kumimoji="0" lang="en-US" sz="900" b="0" i="0" u="none" strike="noStrike" kern="1200" cap="none" spc="0" normalizeH="0" baseline="0" noProof="0" dirty="0">
                <a:ln>
                  <a:noFill/>
                </a:ln>
                <a:solidFill>
                  <a:srgbClr val="4D4D4D"/>
                </a:solidFill>
                <a:effectLst/>
                <a:uLnTx/>
                <a:uFillTx/>
                <a:latin typeface="Arial" pitchFamily="34" charset="0"/>
                <a:ea typeface="ＭＳ Ｐゴシック" pitchFamily="34" charset="-128"/>
                <a:cs typeface="+mn-cs"/>
              </a:rPr>
              <a:t>Enterprise Data &amp; Analytics</a:t>
            </a:r>
          </a:p>
        </p:txBody>
      </p:sp>
      <p:sp>
        <p:nvSpPr>
          <p:cNvPr id="6" name="Slide Number Placeholder 3">
            <a:extLst>
              <a:ext uri="{FF2B5EF4-FFF2-40B4-BE49-F238E27FC236}">
                <a16:creationId xmlns:a16="http://schemas.microsoft.com/office/drawing/2014/main" id="{FB3BD073-C4C7-4E70-8E9B-B095BF09DF0A}"/>
              </a:ext>
            </a:extLst>
          </p:cNvPr>
          <p:cNvSpPr txBox="1">
            <a:spLocks/>
          </p:cNvSpPr>
          <p:nvPr/>
        </p:nvSpPr>
        <p:spPr>
          <a:xfrm>
            <a:off x="7036429" y="10097792"/>
            <a:ext cx="284268" cy="1798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b"/>
          <a:lstStyle>
            <a:defPPr>
              <a:defRPr lang="en-US"/>
            </a:defPPr>
            <a:lvl1pPr algn="r"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1pPr>
            <a:lvl2pPr marL="827608" indent="-318312"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2pPr>
            <a:lvl3pPr marL="1273245"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3pPr>
            <a:lvl4pPr marL="1782542"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4pPr>
            <a:lvl5pPr marL="2291840" indent="-254648" algn="l" rtl="0" eaLnBrk="0" fontAlgn="base" hangingPunct="0">
              <a:spcBef>
                <a:spcPct val="0"/>
              </a:spcBef>
              <a:spcAft>
                <a:spcPct val="0"/>
              </a:spcAft>
              <a:defRPr sz="1400" kern="1200">
                <a:solidFill>
                  <a:schemeClr val="tx1"/>
                </a:solidFill>
                <a:latin typeface="Arial" pitchFamily="34" charset="0"/>
                <a:ea typeface="ＭＳ Ｐゴシック" pitchFamily="34" charset="-128"/>
                <a:cs typeface="+mn-cs"/>
              </a:defRPr>
            </a:lvl5pPr>
            <a:lvl6pPr marL="2801139"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6pPr>
            <a:lvl7pPr marL="3310437"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7pPr>
            <a:lvl8pPr marL="3819734"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8pPr>
            <a:lvl9pPr marL="4329032" indent="-254648" algn="l" defTabSz="1018586" rtl="0" eaLnBrk="0" fontAlgn="base" latinLnBrk="0" hangingPunct="0">
              <a:spcBef>
                <a:spcPct val="0"/>
              </a:spcBef>
              <a:spcAft>
                <a:spcPct val="0"/>
              </a:spcAft>
              <a:defRPr sz="1400" kern="1200">
                <a:solidFill>
                  <a:schemeClr val="tx1"/>
                </a:solidFill>
                <a:latin typeface="Arial" pitchFamily="34" charset="0"/>
                <a:ea typeface="ＭＳ Ｐゴシック" pitchFamily="34" charset="-128"/>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8C108AC4-FE19-4401-8E1D-66F7C418A7E2}" type="slidenum">
              <a:rPr kumimoji="0" lang="en-US" altLang="en-US" sz="900" b="0" i="0" u="none" strike="noStrike" kern="1200" cap="none" spc="0" normalizeH="0" baseline="0" noProof="0">
                <a:ln>
                  <a:noFill/>
                </a:ln>
                <a:solidFill>
                  <a:srgbClr val="8C9599">
                    <a:lumMod val="75000"/>
                  </a:srgbClr>
                </a:solidFill>
                <a:effectLst/>
                <a:uLnTx/>
                <a:uFillTx/>
                <a:latin typeface="Arial" pitchFamily="34" charset="0"/>
                <a:ea typeface="Arial Unicode MS"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7</a:t>
            </a:fld>
            <a:endParaRPr kumimoji="0" lang="en-US" altLang="en-US" sz="900" b="0" i="0" u="none" strike="noStrike" kern="1200" cap="none" spc="0" normalizeH="0" baseline="0" noProof="0" dirty="0">
              <a:ln>
                <a:noFill/>
              </a:ln>
              <a:solidFill>
                <a:srgbClr val="8C9599">
                  <a:lumMod val="75000"/>
                </a:srgbClr>
              </a:solidFill>
              <a:effectLst/>
              <a:uLnTx/>
              <a:uFillTx/>
              <a:latin typeface="Arial" pitchFamily="34" charset="0"/>
              <a:ea typeface="Arial Unicode MS" pitchFamily="34" charset="-128"/>
              <a:cs typeface="+mn-cs"/>
            </a:endParaRPr>
          </a:p>
        </p:txBody>
      </p:sp>
    </p:spTree>
    <p:extLst>
      <p:ext uri="{BB962C8B-B14F-4D97-AF65-F5344CB8AC3E}">
        <p14:creationId xmlns:p14="http://schemas.microsoft.com/office/powerpoint/2010/main" val="35495840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
</file>

<file path=ppt/theme/theme1.xml><?xml version="1.0" encoding="utf-8"?>
<a:theme xmlns:a="http://schemas.openxmlformats.org/drawingml/2006/main" name="2_UnitedHealthcare">
  <a:themeElements>
    <a:clrScheme name="UnitedHealthcare_AllColors_3.0">
      <a:dk1>
        <a:srgbClr val="8C9599"/>
      </a:dk1>
      <a:lt1>
        <a:srgbClr val="FFFFFF"/>
      </a:lt1>
      <a:dk2>
        <a:srgbClr val="122377"/>
      </a:dk2>
      <a:lt2>
        <a:srgbClr val="C0E9FF"/>
      </a:lt2>
      <a:accent1>
        <a:srgbClr val="003DA1"/>
      </a:accent1>
      <a:accent2>
        <a:srgbClr val="FF5F0E"/>
      </a:accent2>
      <a:accent3>
        <a:srgbClr val="00A8F7"/>
      </a:accent3>
      <a:accent4>
        <a:srgbClr val="9521AD"/>
      </a:accent4>
      <a:accent5>
        <a:srgbClr val="21B01E"/>
      </a:accent5>
      <a:accent6>
        <a:srgbClr val="E91B18"/>
      </a:accent6>
      <a:hlink>
        <a:srgbClr val="003DA1"/>
      </a:hlink>
      <a:folHlink>
        <a:srgbClr val="00A8F7"/>
      </a:folHlink>
    </a:clrScheme>
    <a:fontScheme name="UnitedHealthca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marL="171450" indent="-171450">
          <a:spcAft>
            <a:spcPts val="400"/>
          </a:spcAft>
          <a:buClr>
            <a:schemeClr val="accent3"/>
          </a:buClr>
          <a:buFont typeface="Arial" panose="020B0604020202020204" pitchFamily="34" charset="0"/>
          <a:buChar char="•"/>
          <a:defRPr dirty="0" smtClean="0">
            <a:solidFill>
              <a:srgbClr val="4D4D4D"/>
            </a:solidFill>
          </a:defRPr>
        </a:defPPr>
      </a:lstStyle>
    </a:txDef>
  </a:objectDefaults>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UnitedHealthcare">
  <a:themeElements>
    <a:clrScheme name="UnitedHealthcare_AllColors_3.0">
      <a:dk1>
        <a:srgbClr val="8C9599"/>
      </a:dk1>
      <a:lt1>
        <a:srgbClr val="FFFFFF"/>
      </a:lt1>
      <a:dk2>
        <a:srgbClr val="122377"/>
      </a:dk2>
      <a:lt2>
        <a:srgbClr val="C0E9FF"/>
      </a:lt2>
      <a:accent1>
        <a:srgbClr val="003DA1"/>
      </a:accent1>
      <a:accent2>
        <a:srgbClr val="FF5F0E"/>
      </a:accent2>
      <a:accent3>
        <a:srgbClr val="00A8F7"/>
      </a:accent3>
      <a:accent4>
        <a:srgbClr val="9521AD"/>
      </a:accent4>
      <a:accent5>
        <a:srgbClr val="21B01E"/>
      </a:accent5>
      <a:accent6>
        <a:srgbClr val="E91B18"/>
      </a:accent6>
      <a:hlink>
        <a:srgbClr val="003DA1"/>
      </a:hlink>
      <a:folHlink>
        <a:srgbClr val="00A8F7"/>
      </a:folHlink>
    </a:clrScheme>
    <a:fontScheme name="UnitedHealthca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marL="171450" indent="-171450">
          <a:spcAft>
            <a:spcPts val="400"/>
          </a:spcAft>
          <a:buClr>
            <a:schemeClr val="accent3"/>
          </a:buClr>
          <a:buFont typeface="Arial" panose="020B0604020202020204" pitchFamily="34" charset="0"/>
          <a:buChar char="•"/>
          <a:defRPr dirty="0" smtClean="0">
            <a:solidFill>
              <a:srgbClr val="4D4D4D"/>
            </a:solidFill>
          </a:defRPr>
        </a:defPPr>
      </a:lstStyle>
    </a:txDef>
  </a:objectDefaults>
  <a:extraClrSchemeLst/>
</a:theme>
</file>

<file path=ppt/theme/theme3.xml><?xml version="1.0" encoding="utf-8"?>
<a:theme xmlns:a="http://schemas.openxmlformats.org/drawingml/2006/main" name="4_UnitedHealthcare">
  <a:themeElements>
    <a:clrScheme name="UnitedHealthcare_AllColors_3.0">
      <a:dk1>
        <a:srgbClr val="8C9599"/>
      </a:dk1>
      <a:lt1>
        <a:srgbClr val="FFFFFF"/>
      </a:lt1>
      <a:dk2>
        <a:srgbClr val="122377"/>
      </a:dk2>
      <a:lt2>
        <a:srgbClr val="C0E9FF"/>
      </a:lt2>
      <a:accent1>
        <a:srgbClr val="003DA1"/>
      </a:accent1>
      <a:accent2>
        <a:srgbClr val="FF5F0E"/>
      </a:accent2>
      <a:accent3>
        <a:srgbClr val="00A8F7"/>
      </a:accent3>
      <a:accent4>
        <a:srgbClr val="9521AD"/>
      </a:accent4>
      <a:accent5>
        <a:srgbClr val="21B01E"/>
      </a:accent5>
      <a:accent6>
        <a:srgbClr val="E91B18"/>
      </a:accent6>
      <a:hlink>
        <a:srgbClr val="003DA1"/>
      </a:hlink>
      <a:folHlink>
        <a:srgbClr val="00A8F7"/>
      </a:folHlink>
    </a:clrScheme>
    <a:fontScheme name="UnitedHealthca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marL="171450" indent="-171450">
          <a:spcAft>
            <a:spcPts val="400"/>
          </a:spcAft>
          <a:buClr>
            <a:schemeClr val="accent3"/>
          </a:buClr>
          <a:buFont typeface="Arial" panose="020B0604020202020204" pitchFamily="34" charset="0"/>
          <a:buChar char="•"/>
          <a:defRPr dirty="0" smtClean="0">
            <a:solidFill>
              <a:srgbClr val="4D4D4D"/>
            </a:solidFill>
          </a:defRPr>
        </a:defPPr>
      </a:lstStyle>
    </a:txDef>
  </a:objectDefaults>
  <a:extraClrSchemeLst/>
</a:theme>
</file>

<file path=ppt/theme/theme4.xml><?xml version="1.0" encoding="utf-8"?>
<a:theme xmlns:a="http://schemas.openxmlformats.org/drawingml/2006/main" name="7_UnitedHealthcare">
  <a:themeElements>
    <a:clrScheme name="UnitedHealthcare_AllColors_3.0">
      <a:dk1>
        <a:srgbClr val="8C9599"/>
      </a:dk1>
      <a:lt1>
        <a:srgbClr val="FFFFFF"/>
      </a:lt1>
      <a:dk2>
        <a:srgbClr val="122377"/>
      </a:dk2>
      <a:lt2>
        <a:srgbClr val="C0E9FF"/>
      </a:lt2>
      <a:accent1>
        <a:srgbClr val="003DA1"/>
      </a:accent1>
      <a:accent2>
        <a:srgbClr val="FF5F0E"/>
      </a:accent2>
      <a:accent3>
        <a:srgbClr val="00A8F7"/>
      </a:accent3>
      <a:accent4>
        <a:srgbClr val="9521AD"/>
      </a:accent4>
      <a:accent5>
        <a:srgbClr val="21B01E"/>
      </a:accent5>
      <a:accent6>
        <a:srgbClr val="E91B18"/>
      </a:accent6>
      <a:hlink>
        <a:srgbClr val="003DA1"/>
      </a:hlink>
      <a:folHlink>
        <a:srgbClr val="00A8F7"/>
      </a:folHlink>
    </a:clrScheme>
    <a:fontScheme name="UnitedHealthca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marL="171450" indent="-171450">
          <a:spcAft>
            <a:spcPts val="400"/>
          </a:spcAft>
          <a:buClr>
            <a:schemeClr val="accent3"/>
          </a:buClr>
          <a:buFont typeface="Arial" panose="020B0604020202020204" pitchFamily="34" charset="0"/>
          <a:buChar char="•"/>
          <a:defRPr dirty="0" smtClean="0">
            <a:solidFill>
              <a:srgbClr val="4D4D4D"/>
            </a:solidFill>
          </a:defRPr>
        </a:defPPr>
      </a:lstStyle>
    </a:txDef>
  </a:objectDefaults>
  <a:extraClrSchemeLst/>
</a:theme>
</file>

<file path=ppt/theme/theme5.xml><?xml version="1.0" encoding="utf-8"?>
<a:theme xmlns:a="http://schemas.openxmlformats.org/drawingml/2006/main" name="15_UnitedHealthcare">
  <a:themeElements>
    <a:clrScheme name="UnitedHealthcare_AllColors_3.0">
      <a:dk1>
        <a:srgbClr val="8C9599"/>
      </a:dk1>
      <a:lt1>
        <a:srgbClr val="FFFFFF"/>
      </a:lt1>
      <a:dk2>
        <a:srgbClr val="122377"/>
      </a:dk2>
      <a:lt2>
        <a:srgbClr val="C0E9FF"/>
      </a:lt2>
      <a:accent1>
        <a:srgbClr val="003DA1"/>
      </a:accent1>
      <a:accent2>
        <a:srgbClr val="FF5F0E"/>
      </a:accent2>
      <a:accent3>
        <a:srgbClr val="00A8F7"/>
      </a:accent3>
      <a:accent4>
        <a:srgbClr val="9521AD"/>
      </a:accent4>
      <a:accent5>
        <a:srgbClr val="21B01E"/>
      </a:accent5>
      <a:accent6>
        <a:srgbClr val="E91B18"/>
      </a:accent6>
      <a:hlink>
        <a:srgbClr val="003DA1"/>
      </a:hlink>
      <a:folHlink>
        <a:srgbClr val="00A8F7"/>
      </a:folHlink>
    </a:clrScheme>
    <a:fontScheme name="UnitedHealthca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marL="171450" indent="-171450">
          <a:spcAft>
            <a:spcPts val="400"/>
          </a:spcAft>
          <a:buClr>
            <a:schemeClr val="accent3"/>
          </a:buClr>
          <a:buFont typeface="Arial" panose="020B0604020202020204" pitchFamily="34" charset="0"/>
          <a:buChar char="•"/>
          <a:defRPr dirty="0" smtClean="0">
            <a:solidFill>
              <a:srgbClr val="4D4D4D"/>
            </a:solidFill>
          </a:defRPr>
        </a:defPPr>
      </a:lstStyle>
    </a:txDef>
  </a:objectDefaults>
  <a:extraClrSchemeLst/>
</a:theme>
</file>

<file path=ppt/theme/theme6.xml><?xml version="1.0" encoding="utf-8"?>
<a:theme xmlns:a="http://schemas.openxmlformats.org/drawingml/2006/main" name="22_UnitedHealthcare">
  <a:themeElements>
    <a:clrScheme name="UnitedHealthcare_AllColors_3.0">
      <a:dk1>
        <a:srgbClr val="8C9599"/>
      </a:dk1>
      <a:lt1>
        <a:srgbClr val="FFFFFF"/>
      </a:lt1>
      <a:dk2>
        <a:srgbClr val="122377"/>
      </a:dk2>
      <a:lt2>
        <a:srgbClr val="C0E9FF"/>
      </a:lt2>
      <a:accent1>
        <a:srgbClr val="003DA1"/>
      </a:accent1>
      <a:accent2>
        <a:srgbClr val="FF5F0E"/>
      </a:accent2>
      <a:accent3>
        <a:srgbClr val="00A8F7"/>
      </a:accent3>
      <a:accent4>
        <a:srgbClr val="9521AD"/>
      </a:accent4>
      <a:accent5>
        <a:srgbClr val="21B01E"/>
      </a:accent5>
      <a:accent6>
        <a:srgbClr val="E91B18"/>
      </a:accent6>
      <a:hlink>
        <a:srgbClr val="003DA1"/>
      </a:hlink>
      <a:folHlink>
        <a:srgbClr val="00A8F7"/>
      </a:folHlink>
    </a:clrScheme>
    <a:fontScheme name="UnitedHealthca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noFill/>
      </a:spPr>
      <a:bodyPr wrap="square" rtlCol="0">
        <a:spAutoFit/>
      </a:bodyPr>
      <a:lstStyle>
        <a:defPPr marL="171450" indent="-171450">
          <a:spcAft>
            <a:spcPts val="400"/>
          </a:spcAft>
          <a:buClr>
            <a:schemeClr val="accent3"/>
          </a:buClr>
          <a:buFont typeface="Arial" panose="020B0604020202020204" pitchFamily="34" charset="0"/>
          <a:buChar char="•"/>
          <a:defRPr dirty="0" smtClean="0">
            <a:solidFill>
              <a:srgbClr val="4D4D4D"/>
            </a:solidFill>
          </a:defRPr>
        </a:defPPr>
      </a:lstStyle>
    </a:txDef>
  </a:objectDefaults>
  <a:extraClrSchemeLst/>
</a:theme>
</file>

<file path=ppt/theme/theme7.xml><?xml version="1.0" encoding="utf-8"?>
<a:theme xmlns:a="http://schemas.openxmlformats.org/drawingml/2006/main" name="Optum-Portrait-Template">
  <a:themeElements>
    <a:clrScheme name="Optum Color Palette">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solidFill>
            <a:schemeClr val="accent3"/>
          </a:solidFill>
          <a:miter lim="800000"/>
        </a:ln>
      </a:spPr>
      <a:bodyPr rot="0" spcFirstLastPara="0" vert="horz" wrap="square" lIns="91440" tIns="45720" rIns="91440" bIns="45720" numCol="1" spcCol="0" rtlCol="0" fromWordArt="0" anchor="t" anchorCtr="0" forceAA="0" compatLnSpc="1">
        <a:prstTxWarp prst="textNoShape">
          <a:avLst/>
        </a:prstTxWarp>
        <a:noAutofit/>
      </a:bodyPr>
      <a:lstStyle>
        <a:defPPr algn="ctr">
          <a:spcBef>
            <a:spcPts val="500"/>
          </a:spcBef>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accent3"/>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spAutoFit/>
      </a:bodyPr>
      <a:lstStyle>
        <a:defPPr>
          <a:spcBef>
            <a:spcPts val="500"/>
          </a:spcBef>
          <a:defRPr sz="1000"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Portrait-Template.potx" id="{27EFDBC8-D653-4088-BF5D-AB07D94CC782}" vid="{9450D5AE-6EB3-476B-A3B2-51BE4CC56071}"/>
    </a:ext>
  </a:extLst>
</a:theme>
</file>

<file path=ppt/theme/theme8.xml><?xml version="1.0" encoding="utf-8"?>
<a:theme xmlns:a="http://schemas.openxmlformats.org/drawingml/2006/main" name="1_Optum-Portrait-Template">
  <a:themeElements>
    <a:clrScheme name="Optum Color Palette">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solidFill>
            <a:schemeClr val="accent3"/>
          </a:solidFill>
          <a:miter lim="800000"/>
        </a:ln>
      </a:spPr>
      <a:bodyPr rot="0" spcFirstLastPara="0" vert="horz" wrap="square" lIns="91440" tIns="45720" rIns="91440" bIns="45720" numCol="1" spcCol="0" rtlCol="0" fromWordArt="0" anchor="t" anchorCtr="0" forceAA="0" compatLnSpc="1">
        <a:prstTxWarp prst="textNoShape">
          <a:avLst/>
        </a:prstTxWarp>
        <a:noAutofit/>
      </a:bodyPr>
      <a:lstStyle>
        <a:defPPr algn="ctr">
          <a:spcBef>
            <a:spcPts val="500"/>
          </a:spcBef>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accent3"/>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spAutoFit/>
      </a:bodyPr>
      <a:lstStyle>
        <a:defPPr>
          <a:spcBef>
            <a:spcPts val="500"/>
          </a:spcBef>
          <a:defRPr sz="1000"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Portrait-Template.potx" id="{27EFDBC8-D653-4088-BF5D-AB07D94CC782}" vid="{9450D5AE-6EB3-476B-A3B2-51BE4CC56071}"/>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WRMItemRecordClassificationTaxHTField0 xmlns="ffb91bc5-454c-4f62-a232-5449d08bc0d0">
      <Terms xmlns="http://schemas.microsoft.com/office/infopath/2007/PartnerControls"/>
    </CWRMItemRecordClassificationTaxHTField0>
    <CWRMItemRecordData xmlns="ffb91bc5-454c-4f62-a232-5449d08bc0d0" xsi:nil="true"/>
    <TaxCatchAll xmlns="c5b5009f-843b-44ad-8459-261282077631"/>
  </documentManagement>
</p:properties>
</file>

<file path=customXml/item3.xml><?xml version="1.0" encoding="utf-8"?>
<?mso-contentType ?>
<SharedContentType xmlns="Microsoft.SharePoint.Taxonomy.ContentTypeSync" SourceId="fdf5619e-40eb-4dc4-9ea8-6d642bef26e9" ContentTypeId="0x0101" PreviousValue="false"/>
</file>

<file path=customXml/item4.xml><?xml version="1.0" encoding="utf-8"?>
<?mso-contentType ?>
<spe:Receivers xmlns:spe="http://schemas.microsoft.com/sharepoint/events">
  <Receiver>
    <Name>Collabware CLM Item Unique ID</Name>
    <Synchronization>Synchronous</Synchronization>
    <Type>1</Type>
    <SequenceNumber>1</SequenceNumber>
    <Url/>
    <Assembly>Collabware.SharePoint.RecordsManagement, Version=1.0.0.0, Culture=neutral, PublicKeyToken=801662d3f2b71412</Assembly>
    <Class>Collabware.SharePoint.RecordsManagement.ItemUniqueIdContentTypeReceiver</Class>
    <Data/>
    <Filter/>
  </Receiver>
  <Receiver>
    <Name>Collabware CLM Item Unique ID</Name>
    <Synchronization>Synchronous</Synchronization>
    <Type>10002</Type>
    <SequenceNumber>10500</SequenceNumber>
    <Url/>
    <Assembly>Collabware.SharePoint.RecordsManagement, Version=1.0.0.0, Culture=neutral, PublicKeyToken=801662d3f2b71412</Assembly>
    <Class>Collabware.SharePoint.RecordsManagement.ItemUniqueIdContentTypeReceiver</Class>
    <Data/>
    <Filter/>
  </Receiver>
  <Receiver>
    <Name>Collabware CLM Item Unique ID</Name>
    <Synchronization>Synchronous</Synchronization>
    <Type>10004</Type>
    <SequenceNumber>10501</SequenceNumber>
    <Url/>
    <Assembly>Collabware.SharePoint.RecordsManagement, Version=1.0.0.0, Culture=neutral, PublicKeyToken=801662d3f2b71412</Assembly>
    <Class>Collabware.SharePoint.RecordsManagement.ItemUniqueIdContentTypeReceiver</Class>
    <Data/>
    <Filter/>
  </Receiver>
  <Receiver>
    <Name>Collabware CLM Item Unique ID</Name>
    <Synchronization>Synchronous</Synchronization>
    <Type>10006</Type>
    <SequenceNumber>10502</SequenceNumber>
    <Url/>
    <Assembly>Collabware.SharePoint.RecordsManagement, Version=1.0.0.0, Culture=neutral, PublicKeyToken=801662d3f2b71412</Assembly>
    <Class>Collabware.SharePoint.RecordsManagement.ItemUniqueIdContentTypeReceiver</Class>
    <Data/>
    <Filter/>
  </Receiver>
  <Receiver>
    <Name>Collabware CLM Item Processing</Name>
    <Synchronization>Synchronous</Synchronization>
    <Type>10001</Type>
    <SequenceNumber>12000</SequenceNumber>
    <Url/>
    <Assembly>Collabware.SharePoint.RecordsManagement, Version=1.0.0.0, Culture=neutral, PublicKeyToken=801662d3f2b71412</Assembly>
    <Class>Collabware.SharePoint.RecordsManagement.ItemProcessingContentTypeReceiver</Class>
    <Data/>
    <Filter/>
  </Receiver>
  <Receiver>
    <Name>Collabware CLM Item Processing</Name>
    <Synchronization>Asynchronous</Synchronization>
    <Type>10002</Type>
    <SequenceNumber>12001</SequenceNumber>
    <Url/>
    <Assembly>Collabware.SharePoint.RecordsManagement, Version=1.0.0.0, Culture=neutral, PublicKeyToken=801662d3f2b71412</Assembly>
    <Class>Collabware.SharePoint.RecordsManagement.ItemProcessingContentTypeReceiver</Class>
    <Data/>
    <Filter/>
  </Receiver>
  <Receiver>
    <Name>Collabware CLM Item Processing</Name>
    <Synchronization>Asynchronous</Synchronization>
    <Type>10004</Type>
    <SequenceNumber>12002</SequenceNumber>
    <Url/>
    <Assembly>Collabware.SharePoint.RecordsManagement, Version=1.0.0.0, Culture=neutral, PublicKeyToken=801662d3f2b71412</Assembly>
    <Class>Collabware.SharePoint.RecordsManagement.ItemProcessingContentTypeReceiver</Class>
    <Data/>
    <Filter/>
  </Receiver>
  <Receiver>
    <Name>Collabware CLM Item Audit</Name>
    <Synchronization>Asynchronous</Synchronization>
    <Type>10001</Type>
    <SequenceNumber>11000</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Asynchronous</Synchronization>
    <Type>10002</Type>
    <SequenceNumber>11001</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Asynchronous</Synchronization>
    <Type>10005</Type>
    <SequenceNumber>11002</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Asynchronous</Synchronization>
    <Type>10006</Type>
    <SequenceNumber>11003</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Asynchronous</Synchronization>
    <Type>10004</Type>
    <SequenceNumber>11004</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Synchronous</Synchronization>
    <Type>3</Type>
    <SequenceNumber>11005</SequenceNumber>
    <Url/>
    <Assembly>Collabware.SharePoint.RecordsManagement, Version=1.0.0.0, Culture=neutral, PublicKeyToken=801662d3f2b71412</Assembly>
    <Class>Collabware.SharePoint.RecordsManagement.ItemAuditContentTypeReceiver</Class>
    <Data/>
    <Filter/>
  </Receiver>
  <Receiver>
    <Name>Collabware CLM Item Security</Name>
    <Synchronization>Asynchronous</Synchronization>
    <Type>10002</Type>
    <SequenceNumber>13000</SequenceNumber>
    <Url/>
    <Assembly>Collabware.SharePoint.RecordsManagement, Version=1.0.0.0, Culture=neutral, PublicKeyToken=801662d3f2b71412</Assembly>
    <Class>Collabware.SharePoint.RecordsManagement.ItemSecurityContentTypeReceiver</Class>
    <Data/>
    <Filter/>
  </Receiver>
</spe:Receivers>
</file>

<file path=customXml/item5.xml><?xml version="1.0" encoding="utf-8"?>
<ct:contentTypeSchema xmlns:ct="http://schemas.microsoft.com/office/2006/metadata/contentType" xmlns:ma="http://schemas.microsoft.com/office/2006/metadata/properties/metaAttributes" ct:_="" ma:_="" ma:contentTypeName="Document" ma:contentTypeID="0x010100463205A749095442B6392F92CBF10934" ma:contentTypeVersion="0" ma:contentTypeDescription="Create a new document." ma:contentTypeScope="" ma:versionID="5b3c15f66702ba70e2390e95ed666a9c">
  <xsd:schema xmlns:xsd="http://www.w3.org/2001/XMLSchema" xmlns:xs="http://www.w3.org/2001/XMLSchema" xmlns:p="http://schemas.microsoft.com/office/2006/metadata/properties" xmlns:ns2="c5b5009f-843b-44ad-8459-261282077631" xmlns:ns3="ffb91bc5-454c-4f62-a232-5449d08bc0d0" targetNamespace="http://schemas.microsoft.com/office/2006/metadata/properties" ma:root="true" ma:fieldsID="6d9636cb4f72d8a6cc0b3081f996208a" ns2:_="" ns3:_="">
    <xsd:import namespace="c5b5009f-843b-44ad-8459-261282077631"/>
    <xsd:import namespace="ffb91bc5-454c-4f62-a232-5449d08bc0d0"/>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2:TaxCatchAllLabel" minOccurs="0"/>
                <xsd:element ref="ns3:CWRMItemUniqueId" minOccurs="0"/>
                <xsd:element ref="ns3:CWRMItemRecordState" minOccurs="0"/>
                <xsd:element ref="ns3:CWRMItemRecordCategory" minOccurs="0"/>
                <xsd:element ref="ns3:CWRMItemRecordClassificationTaxHTField0" minOccurs="0"/>
                <xsd:element ref="ns3:CWRMItemRecordStatus" minOccurs="0"/>
                <xsd:element ref="ns3:CWRMItemRecordDeclaredDate" minOccurs="0"/>
                <xsd:element ref="ns3:CWRMItemRecordVital" minOccurs="0"/>
                <xsd:element ref="ns3:CWRMItemRecord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b5009f-843b-44ad-8459-26128207763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hidden="true" ma:list="{5e61131b-483d-4a73-a489-d50743f48d9b}" ma:internalName="TaxCatchAll" ma:showField="CatchAllData" ma:web="ffb91bc5-454c-4f62-a232-5449d08bc0d0">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5e61131b-483d-4a73-a489-d50743f48d9b}" ma:internalName="TaxCatchAllLabel" ma:readOnly="true" ma:showField="CatchAllDataLabel" ma:web="ffb91bc5-454c-4f62-a232-5449d08bc0d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fb91bc5-454c-4f62-a232-5449d08bc0d0" elementFormDefault="qualified">
    <xsd:import namespace="http://schemas.microsoft.com/office/2006/documentManagement/types"/>
    <xsd:import namespace="http://schemas.microsoft.com/office/infopath/2007/PartnerControls"/>
    <xsd:element name="CWRMItemUniqueId" ma:index="13" nillable="true" ma:displayName="Content ID" ma:description="A universally unique identifier assigned to the item." ma:hidden="true" ma:internalName="CWRMItemUniqueId" ma:readOnly="true">
      <xsd:simpleType>
        <xsd:restriction base="dms:Text"/>
      </xsd:simpleType>
    </xsd:element>
    <xsd:element name="CWRMItemRecordState" ma:index="14" nillable="true" ma:displayName="Record State" ma:description="The current state of this item as it pertains to records management." ma:hidden="true" ma:internalName="CWRMItemRecordState" ma:readOnly="true">
      <xsd:simpleType>
        <xsd:restriction base="dms:Text"/>
      </xsd:simpleType>
    </xsd:element>
    <xsd:element name="CWRMItemRecordCategory" ma:index="15" nillable="true" ma:displayName="Record Category" ma:description="Identifies the current record category for the item." ma:hidden="true" ma:internalName="CWRMItemRecordCategory" ma:readOnly="true">
      <xsd:simpleType>
        <xsd:restriction base="dms:Text"/>
      </xsd:simpleType>
    </xsd:element>
    <xsd:element name="CWRMItemRecordClassificationTaxHTField0" ma:index="16" nillable="true" ma:taxonomy="true" ma:internalName="CWRMItemRecordClassificationTaxHTField0" ma:taxonomyFieldName="CWRMItemRecordClassification" ma:displayName="Record Classification" ma:readOnly="false" ma:default="" ma:fieldId="{e94be97f-fb02-4deb-9c3d-6d978a059d35}" ma:sspId="fdf5619e-40eb-4dc4-9ea8-6d642bef26e9" ma:termSetId="4645d3fb-447f-4f30-adac-525cf60eaf77" ma:anchorId="00000000-0000-0000-0000-000000000000" ma:open="false" ma:isKeyword="false">
      <xsd:complexType>
        <xsd:sequence>
          <xsd:element ref="pc:Terms" minOccurs="0" maxOccurs="1"/>
        </xsd:sequence>
      </xsd:complexType>
    </xsd:element>
    <xsd:element name="CWRMItemRecordStatus" ma:index="18" nillable="true" ma:displayName="Record Status" ma:description="The current status of this item as it pertains to records management." ma:hidden="true" ma:internalName="CWRMItemRecordStatus" ma:readOnly="true">
      <xsd:simpleType>
        <xsd:restriction base="dms:Text"/>
      </xsd:simpleType>
    </xsd:element>
    <xsd:element name="CWRMItemRecordDeclaredDate" ma:index="19" nillable="true" ma:displayName="Record Declared Date" ma:description="The date and time that the item was declared a record." ma:hidden="true" ma:internalName="CWRMItemRecordDeclaredDate" ma:readOnly="true">
      <xsd:simpleType>
        <xsd:restriction base="dms:DateTime"/>
      </xsd:simpleType>
    </xsd:element>
    <xsd:element name="CWRMItemRecordVital" ma:index="20" nillable="true" ma:displayName="Record Vital" ma:description="Indicates if this item is considered vital to the organization." ma:hidden="true" ma:internalName="CWRMItemRecordVital" ma:readOnly="true">
      <xsd:simpleType>
        <xsd:restriction base="dms:Boolean"/>
      </xsd:simpleType>
    </xsd:element>
    <xsd:element name="CWRMItemRecordData" ma:index="21" nillable="true" ma:displayName="Record Data" ma:description="Contains system specific record data for the item." ma:hidden="true" ma:internalName="CWRMItemRecordData">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86A67B-D751-4E1E-AF85-C8A8A2FC1F99}">
  <ds:schemaRefs>
    <ds:schemaRef ds:uri="http://schemas.microsoft.com/sharepoint/v3/contenttype/forms"/>
  </ds:schemaRefs>
</ds:datastoreItem>
</file>

<file path=customXml/itemProps2.xml><?xml version="1.0" encoding="utf-8"?>
<ds:datastoreItem xmlns:ds="http://schemas.openxmlformats.org/officeDocument/2006/customXml" ds:itemID="{63C64255-1E72-4751-B08E-AE6A81B42141}">
  <ds:schemaRefs>
    <ds:schemaRef ds:uri="http://purl.org/dc/elements/1.1/"/>
    <ds:schemaRef ds:uri="http://schemas.microsoft.com/office/2006/metadata/properties"/>
    <ds:schemaRef ds:uri="ffb91bc5-454c-4f62-a232-5449d08bc0d0"/>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c5b5009f-843b-44ad-8459-261282077631"/>
    <ds:schemaRef ds:uri="http://www.w3.org/XML/1998/namespace"/>
    <ds:schemaRef ds:uri="http://purl.org/dc/dcmitype/"/>
  </ds:schemaRefs>
</ds:datastoreItem>
</file>

<file path=customXml/itemProps3.xml><?xml version="1.0" encoding="utf-8"?>
<ds:datastoreItem xmlns:ds="http://schemas.openxmlformats.org/officeDocument/2006/customXml" ds:itemID="{BBF26DC7-79F4-4321-8551-6727B8A3994E}">
  <ds:schemaRefs>
    <ds:schemaRef ds:uri="Microsoft.SharePoint.Taxonomy.ContentTypeSync"/>
  </ds:schemaRefs>
</ds:datastoreItem>
</file>

<file path=customXml/itemProps4.xml><?xml version="1.0" encoding="utf-8"?>
<ds:datastoreItem xmlns:ds="http://schemas.openxmlformats.org/officeDocument/2006/customXml" ds:itemID="{AC0ADA43-3287-4C00-9762-7FA4B37BCF29}">
  <ds:schemaRefs>
    <ds:schemaRef ds:uri="http://schemas.microsoft.com/sharepoint/events"/>
  </ds:schemaRefs>
</ds:datastoreItem>
</file>

<file path=customXml/itemProps5.xml><?xml version="1.0" encoding="utf-8"?>
<ds:datastoreItem xmlns:ds="http://schemas.openxmlformats.org/officeDocument/2006/customXml" ds:itemID="{1F8DC3A6-6596-4501-9BB7-13B7BF665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b5009f-843b-44ad-8459-261282077631"/>
    <ds:schemaRef ds:uri="ffb91bc5-454c-4f62-a232-5449d08bc0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98490</TotalTime>
  <Words>1167</Words>
  <Application>Microsoft Office PowerPoint</Application>
  <PresentationFormat>Custom</PresentationFormat>
  <Paragraphs>193</Paragraphs>
  <Slides>7</Slides>
  <Notes>1</Notes>
  <HiddenSlides>0</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7</vt:i4>
      </vt:variant>
    </vt:vector>
  </HeadingPairs>
  <TitlesOfParts>
    <vt:vector size="18" baseType="lpstr">
      <vt:lpstr>Arial</vt:lpstr>
      <vt:lpstr>Calibri</vt:lpstr>
      <vt:lpstr>Times</vt:lpstr>
      <vt:lpstr>2_UnitedHealthcare</vt:lpstr>
      <vt:lpstr>3_UnitedHealthcare</vt:lpstr>
      <vt:lpstr>4_UnitedHealthcare</vt:lpstr>
      <vt:lpstr>7_UnitedHealthcare</vt:lpstr>
      <vt:lpstr>15_UnitedHealthcare</vt:lpstr>
      <vt:lpstr>22_UnitedHealthcare</vt:lpstr>
      <vt:lpstr>Optum-Portrait-Template</vt:lpstr>
      <vt:lpstr>1_Optum-Portrait-Template</vt:lpstr>
      <vt:lpstr>PowerPoint Presentation</vt:lpstr>
      <vt:lpstr>Executive Summary</vt:lpstr>
      <vt:lpstr>Image/Text Availability – Key Drivers</vt:lpstr>
      <vt:lpstr>Image/Text Availability – Provider Deep Dive</vt:lpstr>
      <vt:lpstr>Case Review Staff Decisions – Policy Adherence</vt:lpstr>
      <vt:lpstr>Case Review Staff Decisions – Decision Concordance</vt:lpstr>
      <vt:lpstr>PowerPoint Presentation</vt:lpstr>
    </vt:vector>
  </TitlesOfParts>
  <Company>nancy paterson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creator>harshit_arora@optum.com</dc:creator>
  <cp:lastModifiedBy>Agarwal, Astitva</cp:lastModifiedBy>
  <cp:revision>7840</cp:revision>
  <cp:lastPrinted>2018-01-23T13:19:33Z</cp:lastPrinted>
  <dcterms:created xsi:type="dcterms:W3CDTF">2012-04-03T19:26:21Z</dcterms:created>
  <dcterms:modified xsi:type="dcterms:W3CDTF">2021-02-03T14:05:52Z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0x010100463205A749095442B6392F92CBF10934</vt:lpwstr>
  </property>
  <property fmtid="{D5CDD505-2E9C-101B-9397-08002B2CF9AE}" pid="3" name="CWRMItemRecordClassification">
    <vt:lpwstr/>
  </property>
</Properties>
</file>